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0"/>
  </p:notesMasterIdLst>
  <p:sldIdLst>
    <p:sldId id="256" r:id="rId2"/>
    <p:sldId id="258" r:id="rId3"/>
    <p:sldId id="261" r:id="rId4"/>
    <p:sldId id="262" r:id="rId5"/>
    <p:sldId id="302" r:id="rId6"/>
    <p:sldId id="263" r:id="rId7"/>
    <p:sldId id="264" r:id="rId8"/>
    <p:sldId id="265" r:id="rId9"/>
    <p:sldId id="266" r:id="rId10"/>
    <p:sldId id="267" r:id="rId11"/>
    <p:sldId id="303" r:id="rId12"/>
    <p:sldId id="304" r:id="rId13"/>
    <p:sldId id="269" r:id="rId14"/>
    <p:sldId id="306" r:id="rId15"/>
    <p:sldId id="271" r:id="rId16"/>
    <p:sldId id="307" r:id="rId17"/>
    <p:sldId id="273" r:id="rId18"/>
    <p:sldId id="274" r:id="rId19"/>
    <p:sldId id="308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309" r:id="rId30"/>
    <p:sldId id="292" r:id="rId31"/>
    <p:sldId id="310" r:id="rId32"/>
    <p:sldId id="294" r:id="rId33"/>
    <p:sldId id="311" r:id="rId34"/>
    <p:sldId id="297" r:id="rId35"/>
    <p:sldId id="312" r:id="rId36"/>
    <p:sldId id="313" r:id="rId37"/>
    <p:sldId id="314" r:id="rId38"/>
    <p:sldId id="300" r:id="rId39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98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19" autoAdjust="0"/>
    <p:restoredTop sz="94660"/>
  </p:normalViewPr>
  <p:slideViewPr>
    <p:cSldViewPr snapToGrid="0">
      <p:cViewPr varScale="1">
        <p:scale>
          <a:sx n="78" d="100"/>
          <a:sy n="78" d="100"/>
        </p:scale>
        <p:origin x="-94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ymbol zastępczy nagłówka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Font typeface="Arial" charset="0"/>
              <a:buNone/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5363" name="Symbol zastępczy daty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Font typeface="Arial" charset="0"/>
              <a:buNone/>
              <a:defRPr sz="1200"/>
            </a:lvl1pPr>
          </a:lstStyle>
          <a:p>
            <a:pPr>
              <a:defRPr/>
            </a:pPr>
            <a:fld id="{B9EC2274-77E0-429E-B3C3-ED51FCA21E60}" type="datetimeFigureOut">
              <a:rPr lang="pl-PL"/>
              <a:pPr>
                <a:defRPr/>
              </a:pPr>
              <a:t>2020-06-19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/>
              <a:t>Edytuj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15366" name="Symbol zastępczy stopki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Font typeface="Arial" charset="0"/>
              <a:buNone/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5367" name="Symbol zastępczy numeru slajdu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Font typeface="Arial" charset="0"/>
              <a:buNone/>
              <a:defRPr sz="1200"/>
            </a:lvl1pPr>
          </a:lstStyle>
          <a:p>
            <a:pPr>
              <a:defRPr/>
            </a:pPr>
            <a:fld id="{103746B1-6F5E-4967-AE2C-CA6038359C0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5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pl-PL" smtClean="0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241908-E7A8-442F-A5F2-5413E6587617}" type="slidenum">
              <a:rPr lang="pl-PL" altLang="pl-PL" smtClean="0"/>
              <a:pPr/>
              <a:t>2</a:t>
            </a:fld>
            <a:endParaRPr lang="pl-PL" alt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0;p2"/>
          <p:cNvSpPr>
            <a:spLocks noChangeArrowheads="1"/>
          </p:cNvSpPr>
          <p:nvPr/>
        </p:nvSpPr>
        <p:spPr bwMode="auto">
          <a:xfrm>
            <a:off x="7543800" y="876300"/>
            <a:ext cx="1300163" cy="577850"/>
          </a:xfrm>
          <a:prstGeom prst="triangle">
            <a:avLst>
              <a:gd name="adj" fmla="val 32426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121900" tIns="121900" rIns="121900" bIns="121900" anchor="ctr"/>
          <a:lstStyle/>
          <a:p>
            <a:pPr>
              <a:buClr>
                <a:srgbClr val="000000"/>
              </a:buClr>
              <a:buFont typeface="Arial" charset="0"/>
              <a:buNone/>
              <a:defRPr/>
            </a:pPr>
            <a:endParaRPr lang="pl-PL" sz="2400"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4" name="Google Shape;11;p2"/>
          <p:cNvGrpSpPr>
            <a:grpSpLocks/>
          </p:cNvGrpSpPr>
          <p:nvPr/>
        </p:nvGrpSpPr>
        <p:grpSpPr bwMode="auto">
          <a:xfrm>
            <a:off x="0" y="-9525"/>
            <a:ext cx="8661400" cy="6867525"/>
            <a:chOff x="0" y="-7088"/>
            <a:chExt cx="8661398" cy="5150588"/>
          </a:xfrm>
        </p:grpSpPr>
        <p:sp>
          <p:nvSpPr>
            <p:cNvPr id="5" name="Google Shape;12;p2"/>
            <p:cNvSpPr/>
            <p:nvPr/>
          </p:nvSpPr>
          <p:spPr>
            <a:xfrm>
              <a:off x="0" y="56"/>
              <a:ext cx="3524249" cy="514344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2400" kern="0" dirty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" name="Google Shape;13;p2"/>
            <p:cNvSpPr/>
            <p:nvPr/>
          </p:nvSpPr>
          <p:spPr>
            <a:xfrm rot="10800000" flipH="1">
              <a:off x="3517899" y="-7088"/>
              <a:ext cx="5143499" cy="5143444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2400" kern="0" dirty="0"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7" name="Google Shape;14;p2"/>
          <p:cNvGrpSpPr>
            <a:grpSpLocks/>
          </p:cNvGrpSpPr>
          <p:nvPr/>
        </p:nvGrpSpPr>
        <p:grpSpPr bwMode="auto">
          <a:xfrm rot="10800000" flipH="1">
            <a:off x="0" y="1454150"/>
            <a:ext cx="8847138" cy="3949700"/>
            <a:chOff x="-8178042" y="-4493254"/>
            <a:chExt cx="19483598" cy="6522736"/>
          </a:xfrm>
        </p:grpSpPr>
        <p:sp>
          <p:nvSpPr>
            <p:cNvPr id="8" name="Google Shape;15;p2"/>
            <p:cNvSpPr>
              <a:spLocks noChangeArrowheads="1"/>
            </p:cNvSpPr>
            <p:nvPr/>
          </p:nvSpPr>
          <p:spPr bwMode="auto">
            <a:xfrm>
              <a:off x="-8178042" y="-4490633"/>
              <a:ext cx="12966924" cy="65227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pl-PL" sz="2400"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9" name="Google Shape;16;p2"/>
            <p:cNvSpPr>
              <a:spLocks noChangeArrowheads="1"/>
            </p:cNvSpPr>
            <p:nvPr/>
          </p:nvSpPr>
          <p:spPr bwMode="auto">
            <a:xfrm>
              <a:off x="4785385" y="-4493254"/>
              <a:ext cx="6523666" cy="6522736"/>
            </a:xfrm>
            <a:prstGeom prst="rtTriangle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pl-PL" sz="2400"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0" name="Google Shape;17;p2"/>
          <p:cNvGrpSpPr>
            <a:grpSpLocks/>
          </p:cNvGrpSpPr>
          <p:nvPr/>
        </p:nvGrpSpPr>
        <p:grpSpPr bwMode="auto">
          <a:xfrm>
            <a:off x="3676650" y="5703888"/>
            <a:ext cx="5481638" cy="577850"/>
            <a:chOff x="5582265" y="4646738"/>
            <a:chExt cx="5480829" cy="432996"/>
          </a:xfrm>
        </p:grpSpPr>
        <p:sp>
          <p:nvSpPr>
            <p:cNvPr id="11" name="Google Shape;18;p2"/>
            <p:cNvSpPr/>
            <p:nvPr/>
          </p:nvSpPr>
          <p:spPr>
            <a:xfrm rot="10800000">
              <a:off x="5582265" y="4948884"/>
              <a:ext cx="393642" cy="13085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2400" kern="0" dirty="0"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" name="Google Shape;19;p2"/>
            <p:cNvGrpSpPr>
              <a:grpSpLocks/>
            </p:cNvGrpSpPr>
            <p:nvPr/>
          </p:nvGrpSpPr>
          <p:grpSpPr bwMode="auto">
            <a:xfrm flipH="1">
              <a:off x="5585232" y="4646738"/>
              <a:ext cx="5477861" cy="304551"/>
              <a:chOff x="-24158748" y="330075"/>
              <a:chExt cx="30568423" cy="1699506"/>
            </a:xfrm>
          </p:grpSpPr>
          <p:sp>
            <p:nvSpPr>
              <p:cNvPr id="13" name="Google Shape;20;p2"/>
              <p:cNvSpPr/>
              <p:nvPr/>
            </p:nvSpPr>
            <p:spPr>
              <a:xfrm>
                <a:off x="-24158754" y="330075"/>
                <a:ext cx="28910911" cy="169936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  <a:defRPr/>
                </a:pPr>
                <a:endParaRPr sz="2400" kern="0" dirty="0"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" name="Google Shape;21;p2"/>
              <p:cNvSpPr/>
              <p:nvPr/>
            </p:nvSpPr>
            <p:spPr>
              <a:xfrm>
                <a:off x="4707873" y="330075"/>
                <a:ext cx="1700642" cy="169936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  <a:defRPr/>
                </a:pPr>
                <a:endParaRPr sz="2400" kern="0" dirty="0"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685800" y="1454333"/>
            <a:ext cx="5367900" cy="39492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r>
              <a:rPr lang="pl-PL"/>
              <a:t>Kliknij, aby edytować styl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 noChangeAspect="1" noEditPoints="1"/>
          </p:cNvSpPr>
          <p:nvPr/>
        </p:nvSpPr>
        <p:spPr bwMode="auto">
          <a:xfrm>
            <a:off x="5489575" y="0"/>
            <a:ext cx="3394075" cy="6858000"/>
          </a:xfrm>
          <a:custGeom>
            <a:avLst/>
            <a:gdLst>
              <a:gd name="T0" fmla="*/ 2147483647 w 2409"/>
              <a:gd name="T1" fmla="*/ 2147483647 h 4865"/>
              <a:gd name="T2" fmla="*/ 2147483647 w 2409"/>
              <a:gd name="T3" fmla="*/ 2147483647 h 4865"/>
              <a:gd name="T4" fmla="*/ 2147483647 w 2409"/>
              <a:gd name="T5" fmla="*/ 2147483647 h 4865"/>
              <a:gd name="T6" fmla="*/ 2147483647 w 2409"/>
              <a:gd name="T7" fmla="*/ 2147483647 h 4865"/>
              <a:gd name="T8" fmla="*/ 2147483647 w 2409"/>
              <a:gd name="T9" fmla="*/ 2147483647 h 4865"/>
              <a:gd name="T10" fmla="*/ 2147483647 w 2409"/>
              <a:gd name="T11" fmla="*/ 2147483647 h 4865"/>
              <a:gd name="T12" fmla="*/ 2147483647 w 2409"/>
              <a:gd name="T13" fmla="*/ 2147483647 h 4865"/>
              <a:gd name="T14" fmla="*/ 2147483647 w 2409"/>
              <a:gd name="T15" fmla="*/ 2147483647 h 4865"/>
              <a:gd name="T16" fmla="*/ 2147483647 w 2409"/>
              <a:gd name="T17" fmla="*/ 2147483647 h 4865"/>
              <a:gd name="T18" fmla="*/ 2147483647 w 2409"/>
              <a:gd name="T19" fmla="*/ 2147483647 h 4865"/>
              <a:gd name="T20" fmla="*/ 2147483647 w 2409"/>
              <a:gd name="T21" fmla="*/ 2147483647 h 4865"/>
              <a:gd name="T22" fmla="*/ 2147483647 w 2409"/>
              <a:gd name="T23" fmla="*/ 2147483647 h 4865"/>
              <a:gd name="T24" fmla="*/ 2147483647 w 2409"/>
              <a:gd name="T25" fmla="*/ 2147483647 h 4865"/>
              <a:gd name="T26" fmla="*/ 2147483647 w 2409"/>
              <a:gd name="T27" fmla="*/ 2147483647 h 4865"/>
              <a:gd name="T28" fmla="*/ 2147483647 w 2409"/>
              <a:gd name="T29" fmla="*/ 2147483647 h 4865"/>
              <a:gd name="T30" fmla="*/ 2147483647 w 2409"/>
              <a:gd name="T31" fmla="*/ 2147483647 h 4865"/>
              <a:gd name="T32" fmla="*/ 2147483647 w 2409"/>
              <a:gd name="T33" fmla="*/ 2147483647 h 4865"/>
              <a:gd name="T34" fmla="*/ 2147483647 w 2409"/>
              <a:gd name="T35" fmla="*/ 2147483647 h 4865"/>
              <a:gd name="T36" fmla="*/ 2147483647 w 2409"/>
              <a:gd name="T37" fmla="*/ 2147483647 h 4865"/>
              <a:gd name="T38" fmla="*/ 2147483647 w 2409"/>
              <a:gd name="T39" fmla="*/ 2147483647 h 4865"/>
              <a:gd name="T40" fmla="*/ 2147483647 w 2409"/>
              <a:gd name="T41" fmla="*/ 2147483647 h 4865"/>
              <a:gd name="T42" fmla="*/ 2147483647 w 2409"/>
              <a:gd name="T43" fmla="*/ 2147483647 h 4865"/>
              <a:gd name="T44" fmla="*/ 2147483647 w 2409"/>
              <a:gd name="T45" fmla="*/ 2147483647 h 4865"/>
              <a:gd name="T46" fmla="*/ 2147483647 w 2409"/>
              <a:gd name="T47" fmla="*/ 2147483647 h 4865"/>
              <a:gd name="T48" fmla="*/ 2147483647 w 2409"/>
              <a:gd name="T49" fmla="*/ 2147483647 h 4865"/>
              <a:gd name="T50" fmla="*/ 2147483647 w 2409"/>
              <a:gd name="T51" fmla="*/ 2147483647 h 4865"/>
              <a:gd name="T52" fmla="*/ 2147483647 w 2409"/>
              <a:gd name="T53" fmla="*/ 2147483647 h 4865"/>
              <a:gd name="T54" fmla="*/ 2147483647 w 2409"/>
              <a:gd name="T55" fmla="*/ 2147483647 h 4865"/>
              <a:gd name="T56" fmla="*/ 2147483647 w 2409"/>
              <a:gd name="T57" fmla="*/ 2147483647 h 4865"/>
              <a:gd name="T58" fmla="*/ 2147483647 w 2409"/>
              <a:gd name="T59" fmla="*/ 2147483647 h 4865"/>
              <a:gd name="T60" fmla="*/ 2147483647 w 2409"/>
              <a:gd name="T61" fmla="*/ 2147483647 h 4865"/>
              <a:gd name="T62" fmla="*/ 2147483647 w 2409"/>
              <a:gd name="T63" fmla="*/ 2147483647 h 4865"/>
              <a:gd name="T64" fmla="*/ 2147483647 w 2409"/>
              <a:gd name="T65" fmla="*/ 2147483647 h 4865"/>
              <a:gd name="T66" fmla="*/ 2147483647 w 2409"/>
              <a:gd name="T67" fmla="*/ 2147483647 h 4865"/>
              <a:gd name="T68" fmla="*/ 2147483647 w 2409"/>
              <a:gd name="T69" fmla="*/ 2147483647 h 4865"/>
              <a:gd name="T70" fmla="*/ 2147483647 w 2409"/>
              <a:gd name="T71" fmla="*/ 2147483647 h 4865"/>
              <a:gd name="T72" fmla="*/ 2147483647 w 2409"/>
              <a:gd name="T73" fmla="*/ 2147483647 h 4865"/>
              <a:gd name="T74" fmla="*/ 2147483647 w 2409"/>
              <a:gd name="T75" fmla="*/ 2147483647 h 4865"/>
              <a:gd name="T76" fmla="*/ 2147483647 w 2409"/>
              <a:gd name="T77" fmla="*/ 2147483647 h 4865"/>
              <a:gd name="T78" fmla="*/ 2147483647 w 2409"/>
              <a:gd name="T79" fmla="*/ 2147483647 h 4865"/>
              <a:gd name="T80" fmla="*/ 2147483647 w 2409"/>
              <a:gd name="T81" fmla="*/ 2147483647 h 4865"/>
              <a:gd name="T82" fmla="*/ 2147483647 w 2409"/>
              <a:gd name="T83" fmla="*/ 2147483647 h 4865"/>
              <a:gd name="T84" fmla="*/ 2147483647 w 2409"/>
              <a:gd name="T85" fmla="*/ 2147483647 h 4865"/>
              <a:gd name="T86" fmla="*/ 2147483647 w 2409"/>
              <a:gd name="T87" fmla="*/ 2147483647 h 4865"/>
              <a:gd name="T88" fmla="*/ 2147483647 w 2409"/>
              <a:gd name="T89" fmla="*/ 2147483647 h 4865"/>
              <a:gd name="T90" fmla="*/ 2147483647 w 2409"/>
              <a:gd name="T91" fmla="*/ 2147483647 h 4865"/>
              <a:gd name="T92" fmla="*/ 2147483647 w 2409"/>
              <a:gd name="T93" fmla="*/ 2147483647 h 4865"/>
              <a:gd name="T94" fmla="*/ 2147483647 w 2409"/>
              <a:gd name="T95" fmla="*/ 2147483647 h 4865"/>
              <a:gd name="T96" fmla="*/ 2147483647 w 2409"/>
              <a:gd name="T97" fmla="*/ 2147483647 h 4865"/>
              <a:gd name="T98" fmla="*/ 2147483647 w 2409"/>
              <a:gd name="T99" fmla="*/ 2147483647 h 4865"/>
              <a:gd name="T100" fmla="*/ 2147483647 w 2409"/>
              <a:gd name="T101" fmla="*/ 2147483647 h 4865"/>
              <a:gd name="T102" fmla="*/ 2147483647 w 2409"/>
              <a:gd name="T103" fmla="*/ 2147483647 h 4865"/>
              <a:gd name="T104" fmla="*/ 2147483647 w 2409"/>
              <a:gd name="T105" fmla="*/ 2147483647 h 4865"/>
              <a:gd name="T106" fmla="*/ 2147483647 w 2409"/>
              <a:gd name="T107" fmla="*/ 2147483647 h 4865"/>
              <a:gd name="T108" fmla="*/ 2147483647 w 2409"/>
              <a:gd name="T109" fmla="*/ 2147483647 h 4865"/>
              <a:gd name="T110" fmla="*/ 2147483647 w 2409"/>
              <a:gd name="T111" fmla="*/ 2147483647 h 4865"/>
              <a:gd name="T112" fmla="*/ 2147483647 w 2409"/>
              <a:gd name="T113" fmla="*/ 2147483647 h 4865"/>
              <a:gd name="T114" fmla="*/ 2147483647 w 2409"/>
              <a:gd name="T115" fmla="*/ 2147483647 h 4865"/>
              <a:gd name="T116" fmla="*/ 2147483647 w 2409"/>
              <a:gd name="T117" fmla="*/ 2147483647 h 4865"/>
              <a:gd name="T118" fmla="*/ 2147483647 w 2409"/>
              <a:gd name="T119" fmla="*/ 2147483647 h 4865"/>
              <a:gd name="T120" fmla="*/ 2147483647 w 2409"/>
              <a:gd name="T121" fmla="*/ 2147483647 h 4865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2409"/>
              <a:gd name="T184" fmla="*/ 0 h 4865"/>
              <a:gd name="T185" fmla="*/ 2409 w 2409"/>
              <a:gd name="T186" fmla="*/ 4865 h 4865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98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 bwMode="auto">
          <a:xfrm>
            <a:off x="0" y="0"/>
            <a:ext cx="0" cy="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Font typeface="Arial" charset="0"/>
              <a:buNone/>
              <a:defRPr>
                <a:solidFill>
                  <a:srgbClr val="48231E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 bwMode="auto">
          <a:xfrm>
            <a:off x="0" y="0"/>
            <a:ext cx="0" cy="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Font typeface="Arial" charset="0"/>
              <a:buNone/>
              <a:defRPr>
                <a:solidFill>
                  <a:srgbClr val="48231E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 bwMode="auto">
          <a:xfrm>
            <a:off x="7618413" y="6181725"/>
            <a:ext cx="1487487" cy="4206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Font typeface="Arial" charset="0"/>
              <a:buNone/>
              <a:defRPr sz="1600" b="1">
                <a:solidFill>
                  <a:srgbClr val="48231E"/>
                </a:solidFill>
                <a:ea typeface="Roboto Condensed"/>
                <a:cs typeface="Roboto Condensed"/>
                <a:sym typeface="Roboto Condensed"/>
              </a:defRPr>
            </a:lvl1pPr>
          </a:lstStyle>
          <a:p>
            <a:pPr>
              <a:defRPr/>
            </a:pPr>
            <a:fld id="{3D9224C5-A2A8-41C6-9531-569B82C972B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ylko tytuł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rójkąt prostokątny 12"/>
          <p:cNvSpPr/>
          <p:nvPr/>
        </p:nvSpPr>
        <p:spPr>
          <a:xfrm rot="10800000">
            <a:off x="1042988" y="-11113"/>
            <a:ext cx="8105775" cy="6869113"/>
          </a:xfrm>
          <a:custGeom>
            <a:avLst/>
            <a:gdLst>
              <a:gd name="connsiteX0" fmla="*/ 0 w 8100392"/>
              <a:gd name="connsiteY0" fmla="*/ 7256580 h 7256580"/>
              <a:gd name="connsiteX1" fmla="*/ 0 w 8100392"/>
              <a:gd name="connsiteY1" fmla="*/ 0 h 7256580"/>
              <a:gd name="connsiteX2" fmla="*/ 8100392 w 8100392"/>
              <a:gd name="connsiteY2" fmla="*/ 7256580 h 7256580"/>
              <a:gd name="connsiteX3" fmla="*/ 0 w 8100392"/>
              <a:gd name="connsiteY3" fmla="*/ 7256580 h 7256580"/>
              <a:gd name="connsiteX0" fmla="*/ 0 w 8100392"/>
              <a:gd name="connsiteY0" fmla="*/ 7256580 h 7256580"/>
              <a:gd name="connsiteX1" fmla="*/ 0 w 8100392"/>
              <a:gd name="connsiteY1" fmla="*/ 0 h 7256580"/>
              <a:gd name="connsiteX2" fmla="*/ 414867 w 8100392"/>
              <a:gd name="connsiteY2" fmla="*/ 387423 h 7256580"/>
              <a:gd name="connsiteX3" fmla="*/ 8100392 w 8100392"/>
              <a:gd name="connsiteY3" fmla="*/ 7256580 h 7256580"/>
              <a:gd name="connsiteX4" fmla="*/ 0 w 8100392"/>
              <a:gd name="connsiteY4" fmla="*/ 7256580 h 7256580"/>
              <a:gd name="connsiteX0" fmla="*/ 0 w 8100392"/>
              <a:gd name="connsiteY0" fmla="*/ 6869157 h 6869157"/>
              <a:gd name="connsiteX1" fmla="*/ 2381 w 8100392"/>
              <a:gd name="connsiteY1" fmla="*/ 721 h 6869157"/>
              <a:gd name="connsiteX2" fmla="*/ 414867 w 8100392"/>
              <a:gd name="connsiteY2" fmla="*/ 0 h 6869157"/>
              <a:gd name="connsiteX3" fmla="*/ 8100392 w 8100392"/>
              <a:gd name="connsiteY3" fmla="*/ 6869157 h 6869157"/>
              <a:gd name="connsiteX4" fmla="*/ 0 w 8100392"/>
              <a:gd name="connsiteY4" fmla="*/ 6869157 h 6869157"/>
              <a:gd name="connsiteX0" fmla="*/ 4831 w 8105223"/>
              <a:gd name="connsiteY0" fmla="*/ 6869157 h 6869157"/>
              <a:gd name="connsiteX1" fmla="*/ 68 w 8105223"/>
              <a:gd name="connsiteY1" fmla="*/ 721 h 6869157"/>
              <a:gd name="connsiteX2" fmla="*/ 419698 w 8105223"/>
              <a:gd name="connsiteY2" fmla="*/ 0 h 6869157"/>
              <a:gd name="connsiteX3" fmla="*/ 8105223 w 8105223"/>
              <a:gd name="connsiteY3" fmla="*/ 6869157 h 6869157"/>
              <a:gd name="connsiteX4" fmla="*/ 4831 w 8105223"/>
              <a:gd name="connsiteY4" fmla="*/ 6869157 h 6869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05223" h="6869157">
                <a:moveTo>
                  <a:pt x="4831" y="6869157"/>
                </a:moveTo>
                <a:cubicBezTo>
                  <a:pt x="5625" y="4579678"/>
                  <a:pt x="-726" y="2290200"/>
                  <a:pt x="68" y="721"/>
                </a:cubicBezTo>
                <a:lnTo>
                  <a:pt x="419698" y="0"/>
                </a:lnTo>
                <a:lnTo>
                  <a:pt x="8105223" y="6869157"/>
                </a:lnTo>
                <a:lnTo>
                  <a:pt x="4831" y="6869157"/>
                </a:lnTo>
                <a:close/>
              </a:path>
            </a:pathLst>
          </a:custGeom>
          <a:solidFill>
            <a:srgbClr val="9D0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l-PL" kern="0" dirty="0">
              <a:solidFill>
                <a:srgbClr val="58595B"/>
              </a:solidFill>
              <a:sym typeface="Arial"/>
            </a:endParaRPr>
          </a:p>
        </p:txBody>
      </p:sp>
      <p:pic>
        <p:nvPicPr>
          <p:cNvPr id="4" name="Obraz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38588" y="3162300"/>
            <a:ext cx="1266825" cy="533400"/>
          </a:xfrm>
          <a:prstGeom prst="rect">
            <a:avLst/>
          </a:prstGeom>
          <a:solidFill>
            <a:schemeClr val="bg2"/>
          </a:solidFill>
          <a:ln w="203200" cap="sq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11" name="Symbol zastępczy tekstu 10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9148763" cy="6858000"/>
          </a:xfrm>
        </p:spPr>
        <p:txBody>
          <a:bodyPr lIns="540000" tIns="540000" rIns="540000" bIns="540000">
            <a:normAutofit/>
          </a:bodyPr>
          <a:lstStyle>
            <a:lvl1pPr marL="0" indent="0">
              <a:spcBef>
                <a:spcPts val="0"/>
              </a:spcBef>
              <a:buNone/>
              <a:defRPr sz="1600" b="1">
                <a:solidFill>
                  <a:srgbClr val="9D032A"/>
                </a:solidFill>
                <a:latin typeface="Neo Sans Pro" pitchFamily="34" charset="0"/>
              </a:defRPr>
            </a:lvl1pPr>
            <a:lvl2pPr marL="0" indent="0" algn="l">
              <a:spcBef>
                <a:spcPts val="0"/>
              </a:spcBef>
              <a:buNone/>
              <a:defRPr sz="1400" baseline="0">
                <a:solidFill>
                  <a:srgbClr val="9D032A"/>
                </a:solidFill>
                <a:latin typeface="Neo Sans Pro" pitchFamily="34" charset="0"/>
              </a:defRPr>
            </a:lvl2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163;p10"/>
          <p:cNvGrpSpPr>
            <a:grpSpLocks/>
          </p:cNvGrpSpPr>
          <p:nvPr/>
        </p:nvGrpSpPr>
        <p:grpSpPr bwMode="auto">
          <a:xfrm rot="10800000">
            <a:off x="0" y="0"/>
            <a:ext cx="2203450" cy="893763"/>
            <a:chOff x="5575242" y="4472723"/>
            <a:chExt cx="2202830" cy="670795"/>
          </a:xfrm>
        </p:grpSpPr>
        <p:sp>
          <p:nvSpPr>
            <p:cNvPr id="3" name="Google Shape;164;p10"/>
            <p:cNvSpPr>
              <a:spLocks noChangeArrowheads="1"/>
            </p:cNvSpPr>
            <p:nvPr/>
          </p:nvSpPr>
          <p:spPr bwMode="auto">
            <a:xfrm rot="10800000">
              <a:off x="5575242" y="4946926"/>
              <a:ext cx="393589" cy="131061"/>
            </a:xfrm>
            <a:prstGeom prst="triangle">
              <a:avLst>
                <a:gd name="adj" fmla="val 32426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pl-PL"/>
            </a:p>
          </p:txBody>
        </p:sp>
        <p:grpSp>
          <p:nvGrpSpPr>
            <p:cNvPr id="4" name="Google Shape;165;p10"/>
            <p:cNvGrpSpPr>
              <a:grpSpLocks/>
            </p:cNvGrpSpPr>
            <p:nvPr/>
          </p:nvGrpSpPr>
          <p:grpSpPr bwMode="auto"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8" name="Google Shape;166;p10"/>
              <p:cNvSpPr/>
              <p:nvPr/>
            </p:nvSpPr>
            <p:spPr>
              <a:xfrm>
                <a:off x="1291912" y="330075"/>
                <a:ext cx="3473187" cy="1699506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  <a:defRPr/>
                </a:pPr>
                <a:endParaRPr kern="0" dirty="0"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" name="Google Shape;167;p10"/>
              <p:cNvSpPr/>
              <p:nvPr/>
            </p:nvSpPr>
            <p:spPr>
              <a:xfrm>
                <a:off x="4769120" y="330075"/>
                <a:ext cx="1696395" cy="1699506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  <a:defRPr/>
                </a:pPr>
                <a:endParaRPr kern="0" dirty="0"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" name="Google Shape;168;p10"/>
            <p:cNvGrpSpPr>
              <a:grpSpLocks/>
            </p:cNvGrpSpPr>
            <p:nvPr/>
          </p:nvGrpSpPr>
          <p:grpSpPr bwMode="auto"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6" name="Google Shape;169;p10"/>
              <p:cNvSpPr>
                <a:spLocks noChangeArrowheads="1"/>
              </p:cNvSpPr>
              <p:nvPr/>
            </p:nvSpPr>
            <p:spPr bwMode="auto">
              <a:xfrm>
                <a:off x="-5827153" y="323089"/>
                <a:ext cx="10609875" cy="1702090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25" tIns="91425" rIns="91425" bIns="91425" anchor="ctr"/>
              <a:lstStyle/>
              <a:p>
                <a:pPr>
                  <a:buClr>
                    <a:srgbClr val="000000"/>
                  </a:buClr>
                  <a:buFont typeface="Arial" charset="0"/>
                  <a:buNone/>
                  <a:defRPr/>
                </a:pPr>
                <a:endParaRPr lang="pl-PL"/>
              </a:p>
            </p:txBody>
          </p:sp>
          <p:sp>
            <p:nvSpPr>
              <p:cNvPr id="7" name="Google Shape;170;p10"/>
              <p:cNvSpPr>
                <a:spLocks noChangeArrowheads="1"/>
              </p:cNvSpPr>
              <p:nvPr/>
            </p:nvSpPr>
            <p:spPr bwMode="auto">
              <a:xfrm>
                <a:off x="4747297" y="323089"/>
                <a:ext cx="1700414" cy="1702090"/>
              </a:xfrm>
              <a:prstGeom prst="rtTriangle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25" tIns="91425" rIns="91425" bIns="91425" anchor="ctr"/>
              <a:lstStyle/>
              <a:p>
                <a:pPr>
                  <a:buClr>
                    <a:srgbClr val="000000"/>
                  </a:buClr>
                  <a:buFont typeface="Arial" charset="0"/>
                  <a:buNone/>
                  <a:defRPr/>
                </a:pPr>
                <a:endParaRPr lang="pl-PL"/>
              </a:p>
            </p:txBody>
          </p:sp>
        </p:grpSp>
      </p:grpSp>
      <p:grpSp>
        <p:nvGrpSpPr>
          <p:cNvPr id="10" name="Google Shape;171;p10"/>
          <p:cNvGrpSpPr>
            <a:grpSpLocks/>
          </p:cNvGrpSpPr>
          <p:nvPr/>
        </p:nvGrpSpPr>
        <p:grpSpPr bwMode="auto">
          <a:xfrm>
            <a:off x="6946900" y="5964238"/>
            <a:ext cx="2203450" cy="893762"/>
            <a:chOff x="5575242" y="4472723"/>
            <a:chExt cx="2202830" cy="670795"/>
          </a:xfrm>
        </p:grpSpPr>
        <p:sp>
          <p:nvSpPr>
            <p:cNvPr id="11" name="Google Shape;172;p10"/>
            <p:cNvSpPr/>
            <p:nvPr/>
          </p:nvSpPr>
          <p:spPr>
            <a:xfrm rot="10800000">
              <a:off x="5575242" y="4948118"/>
              <a:ext cx="393589" cy="131061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kern="0" dirty="0"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" name="Google Shape;173;p10"/>
            <p:cNvGrpSpPr>
              <a:grpSpLocks/>
            </p:cNvGrpSpPr>
            <p:nvPr/>
          </p:nvGrpSpPr>
          <p:grpSpPr bwMode="auto"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6" name="Google Shape;174;p10"/>
              <p:cNvSpPr/>
              <p:nvPr/>
            </p:nvSpPr>
            <p:spPr>
              <a:xfrm>
                <a:off x="1299952" y="330075"/>
                <a:ext cx="3473187" cy="1699506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  <a:defRPr/>
                </a:pPr>
                <a:endParaRPr kern="0" dirty="0"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" name="Google Shape;175;p10"/>
              <p:cNvSpPr/>
              <p:nvPr/>
            </p:nvSpPr>
            <p:spPr>
              <a:xfrm>
                <a:off x="4769118" y="330075"/>
                <a:ext cx="1696395" cy="1699506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  <a:defRPr/>
                </a:pPr>
                <a:endParaRPr kern="0" dirty="0"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3" name="Google Shape;176;p10"/>
            <p:cNvGrpSpPr>
              <a:grpSpLocks/>
            </p:cNvGrpSpPr>
            <p:nvPr/>
          </p:nvGrpSpPr>
          <p:grpSpPr bwMode="auto"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4" name="Google Shape;177;p10"/>
              <p:cNvSpPr/>
              <p:nvPr/>
            </p:nvSpPr>
            <p:spPr>
              <a:xfrm>
                <a:off x="-5827153" y="329736"/>
                <a:ext cx="10609875" cy="1702094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  <a:defRPr/>
                </a:pPr>
                <a:endParaRPr kern="0" dirty="0"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" name="Google Shape;178;p10"/>
              <p:cNvSpPr/>
              <p:nvPr/>
            </p:nvSpPr>
            <p:spPr>
              <a:xfrm>
                <a:off x="4747297" y="329736"/>
                <a:ext cx="1700414" cy="1702094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  <a:defRPr/>
                </a:pPr>
                <a:endParaRPr kern="0" dirty="0"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18" name="Google Shape;179;p10"/>
          <p:cNvSpPr txBox="1">
            <a:spLocks noGrp="1"/>
          </p:cNvSpPr>
          <p:nvPr>
            <p:ph type="sldNum" idx="10"/>
          </p:nvPr>
        </p:nvSpPr>
        <p:spPr bwMode="auto">
          <a:xfrm>
            <a:off x="7618413" y="6181725"/>
            <a:ext cx="1487487" cy="4206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Font typeface="Arial" charset="0"/>
              <a:buNone/>
              <a:defRPr sz="16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</a:lstStyle>
          <a:p>
            <a:pPr>
              <a:defRPr/>
            </a:pPr>
            <a:fld id="{E4CD3606-E453-44BA-964C-F612C943D1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spcFirstLastPara="1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dirty="0" smtClean="0">
                <a:sym typeface="Roboto Condensed Light"/>
              </a:rPr>
              <a:t>Kliknij ikonę, aby dodać obraz</a:t>
            </a:r>
            <a:endParaRPr lang="pl-PL" noProof="0" dirty="0">
              <a:sym typeface="Roboto Condensed Light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ubtitle">
  <p:cSld name="Subtitl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4;p3"/>
          <p:cNvSpPr>
            <a:spLocks noChangeArrowheads="1"/>
          </p:cNvSpPr>
          <p:nvPr/>
        </p:nvSpPr>
        <p:spPr bwMode="auto">
          <a:xfrm>
            <a:off x="5697538" y="3514725"/>
            <a:ext cx="889000" cy="395288"/>
          </a:xfrm>
          <a:prstGeom prst="triangle">
            <a:avLst>
              <a:gd name="adj" fmla="val 32426"/>
            </a:avLst>
          </a:prstGeom>
          <a:solidFill>
            <a:srgbClr val="263248"/>
          </a:solidFill>
          <a:ln w="9525">
            <a:noFill/>
            <a:miter lim="800000"/>
            <a:headEnd/>
            <a:tailEnd/>
          </a:ln>
        </p:spPr>
        <p:txBody>
          <a:bodyPr lIns="121900" tIns="121900" rIns="121900" bIns="121900" anchor="ctr"/>
          <a:lstStyle/>
          <a:p>
            <a:pPr>
              <a:buClr>
                <a:srgbClr val="000000"/>
              </a:buClr>
              <a:buFont typeface="Arial" charset="0"/>
              <a:buNone/>
              <a:defRPr/>
            </a:pPr>
            <a:endParaRPr lang="pl-PL" sz="2400"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5" name="Google Shape;25;p3"/>
          <p:cNvGrpSpPr>
            <a:grpSpLocks/>
          </p:cNvGrpSpPr>
          <p:nvPr/>
        </p:nvGrpSpPr>
        <p:grpSpPr bwMode="auto">
          <a:xfrm>
            <a:off x="0" y="-9525"/>
            <a:ext cx="8661400" cy="6867525"/>
            <a:chOff x="0" y="-7088"/>
            <a:chExt cx="8661398" cy="5150588"/>
          </a:xfrm>
        </p:grpSpPr>
        <p:sp>
          <p:nvSpPr>
            <p:cNvPr id="6" name="Google Shape;26;p3"/>
            <p:cNvSpPr/>
            <p:nvPr/>
          </p:nvSpPr>
          <p:spPr>
            <a:xfrm>
              <a:off x="0" y="56"/>
              <a:ext cx="3524249" cy="514344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2400" kern="0" dirty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" name="Google Shape;27;p3"/>
            <p:cNvSpPr/>
            <p:nvPr/>
          </p:nvSpPr>
          <p:spPr>
            <a:xfrm rot="10800000" flipH="1">
              <a:off x="3517899" y="-7088"/>
              <a:ext cx="5143499" cy="5143444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2400" kern="0" dirty="0"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8" name="Google Shape;28;p3"/>
          <p:cNvGrpSpPr>
            <a:grpSpLocks/>
          </p:cNvGrpSpPr>
          <p:nvPr/>
        </p:nvGrpSpPr>
        <p:grpSpPr bwMode="auto">
          <a:xfrm rot="10800000" flipH="1">
            <a:off x="0" y="3900488"/>
            <a:ext cx="6589713" cy="2701925"/>
            <a:chOff x="-9894852" y="-4493254"/>
            <a:chExt cx="21200407" cy="6522740"/>
          </a:xfrm>
        </p:grpSpPr>
        <p:sp>
          <p:nvSpPr>
            <p:cNvPr id="9" name="Google Shape;29;p3"/>
            <p:cNvSpPr>
              <a:spLocks noChangeArrowheads="1"/>
            </p:cNvSpPr>
            <p:nvPr/>
          </p:nvSpPr>
          <p:spPr bwMode="auto">
            <a:xfrm>
              <a:off x="-9894852" y="-4489420"/>
              <a:ext cx="14683491" cy="652274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pl-PL" sz="2400"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10" name="Google Shape;30;p3"/>
            <p:cNvSpPr>
              <a:spLocks noChangeArrowheads="1"/>
            </p:cNvSpPr>
            <p:nvPr/>
          </p:nvSpPr>
          <p:spPr bwMode="auto">
            <a:xfrm>
              <a:off x="4783530" y="-4493254"/>
              <a:ext cx="6522025" cy="6522740"/>
            </a:xfrm>
            <a:prstGeom prst="rtTriangle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pl-PL" sz="2400"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1" name="Google Shape;31;p3"/>
          <p:cNvGrpSpPr>
            <a:grpSpLocks/>
          </p:cNvGrpSpPr>
          <p:nvPr/>
        </p:nvGrpSpPr>
        <p:grpSpPr bwMode="auto">
          <a:xfrm>
            <a:off x="6946900" y="5964238"/>
            <a:ext cx="2203450" cy="893762"/>
            <a:chOff x="5575242" y="4472723"/>
            <a:chExt cx="2202830" cy="670795"/>
          </a:xfrm>
        </p:grpSpPr>
        <p:sp>
          <p:nvSpPr>
            <p:cNvPr id="12" name="Google Shape;32;p3"/>
            <p:cNvSpPr/>
            <p:nvPr/>
          </p:nvSpPr>
          <p:spPr>
            <a:xfrm rot="10800000">
              <a:off x="5575242" y="4948118"/>
              <a:ext cx="393589" cy="131061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2400" kern="0" dirty="0"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3" name="Google Shape;33;p3"/>
            <p:cNvGrpSpPr>
              <a:grpSpLocks/>
            </p:cNvGrpSpPr>
            <p:nvPr/>
          </p:nvGrpSpPr>
          <p:grpSpPr bwMode="auto"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7" name="Google Shape;34;p3"/>
              <p:cNvSpPr/>
              <p:nvPr/>
            </p:nvSpPr>
            <p:spPr>
              <a:xfrm>
                <a:off x="1299952" y="330075"/>
                <a:ext cx="3473187" cy="1699506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  <a:defRPr/>
                </a:pPr>
                <a:endParaRPr sz="2400" kern="0" dirty="0"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" name="Google Shape;35;p3"/>
              <p:cNvSpPr/>
              <p:nvPr/>
            </p:nvSpPr>
            <p:spPr>
              <a:xfrm>
                <a:off x="4769118" y="330075"/>
                <a:ext cx="1696395" cy="1699506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  <a:defRPr/>
                </a:pPr>
                <a:endParaRPr sz="2400" kern="0" dirty="0"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" name="Google Shape;36;p3"/>
            <p:cNvGrpSpPr>
              <a:grpSpLocks/>
            </p:cNvGrpSpPr>
            <p:nvPr/>
          </p:nvGrpSpPr>
          <p:grpSpPr bwMode="auto"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5" name="Google Shape;37;p3"/>
              <p:cNvSpPr/>
              <p:nvPr/>
            </p:nvSpPr>
            <p:spPr>
              <a:xfrm>
                <a:off x="-5827153" y="329736"/>
                <a:ext cx="10609875" cy="1702094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  <a:defRPr/>
                </a:pPr>
                <a:endParaRPr sz="2400" kern="0" dirty="0"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" name="Google Shape;38;p3"/>
              <p:cNvSpPr/>
              <p:nvPr/>
            </p:nvSpPr>
            <p:spPr>
              <a:xfrm>
                <a:off x="4747297" y="329736"/>
                <a:ext cx="1700414" cy="1702094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  <a:defRPr/>
                </a:pPr>
                <a:endParaRPr sz="2400" kern="0" dirty="0"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39" name="Google Shape;39;p3"/>
          <p:cNvSpPr txBox="1">
            <a:spLocks noGrp="1"/>
          </p:cNvSpPr>
          <p:nvPr>
            <p:ph type="ctrTitle"/>
          </p:nvPr>
        </p:nvSpPr>
        <p:spPr>
          <a:xfrm>
            <a:off x="463525" y="3828197"/>
            <a:ext cx="4094400" cy="15464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40" name="Google Shape;40;p3"/>
          <p:cNvSpPr txBox="1">
            <a:spLocks noGrp="1"/>
          </p:cNvSpPr>
          <p:nvPr>
            <p:ph type="subTitle" idx="1"/>
          </p:nvPr>
        </p:nvSpPr>
        <p:spPr>
          <a:xfrm>
            <a:off x="463525" y="5300599"/>
            <a:ext cx="4094400" cy="1046400"/>
          </a:xfrm>
          <a:prstGeom prst="rect">
            <a:avLst/>
          </a:prstGeom>
        </p:spPr>
        <p:txBody>
          <a:bodyPr spcFirstLastPara="1" anchor="t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667">
                <a:solidFill>
                  <a:schemeClr val="accent5"/>
                </a:solidFill>
              </a:defRPr>
            </a:lvl1pPr>
            <a:lvl2pPr lvl="1" rtl="0">
              <a:spcBef>
                <a:spcPts val="1333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667">
                <a:solidFill>
                  <a:schemeClr val="accent5"/>
                </a:solidFill>
              </a:defRPr>
            </a:lvl2pPr>
            <a:lvl3pPr lvl="2" rtl="0">
              <a:spcBef>
                <a:spcPts val="1333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667">
                <a:solidFill>
                  <a:schemeClr val="accent5"/>
                </a:solidFill>
              </a:defRPr>
            </a:lvl3pPr>
            <a:lvl4pPr lvl="3" rtl="0">
              <a:spcBef>
                <a:spcPts val="1333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667">
                <a:solidFill>
                  <a:schemeClr val="accent5"/>
                </a:solidFill>
              </a:defRPr>
            </a:lvl4pPr>
            <a:lvl5pPr lvl="4" rtl="0">
              <a:spcBef>
                <a:spcPts val="1333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667">
                <a:solidFill>
                  <a:schemeClr val="accent5"/>
                </a:solidFill>
              </a:defRPr>
            </a:lvl5pPr>
            <a:lvl6pPr lvl="5" rtl="0">
              <a:spcBef>
                <a:spcPts val="1333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667">
                <a:solidFill>
                  <a:schemeClr val="accent5"/>
                </a:solidFill>
              </a:defRPr>
            </a:lvl6pPr>
            <a:lvl7pPr lvl="6" rtl="0">
              <a:spcBef>
                <a:spcPts val="1333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667">
                <a:solidFill>
                  <a:schemeClr val="accent5"/>
                </a:solidFill>
              </a:defRPr>
            </a:lvl7pPr>
            <a:lvl8pPr lvl="7" rtl="0">
              <a:spcBef>
                <a:spcPts val="1333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667">
                <a:solidFill>
                  <a:schemeClr val="accent5"/>
                </a:solidFill>
              </a:defRPr>
            </a:lvl8pPr>
            <a:lvl9pPr lvl="8" rtl="0">
              <a:spcBef>
                <a:spcPts val="1333"/>
              </a:spcBef>
              <a:spcAft>
                <a:spcPts val="1333"/>
              </a:spcAft>
              <a:buClr>
                <a:schemeClr val="accent5"/>
              </a:buClr>
              <a:buSzPts val="2000"/>
              <a:buNone/>
              <a:defRPr sz="2667">
                <a:solidFill>
                  <a:schemeClr val="accent5"/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/>
          </a:p>
        </p:txBody>
      </p:sp>
      <p:sp>
        <p:nvSpPr>
          <p:cNvPr id="19" name="Google Shape;41;p3"/>
          <p:cNvSpPr txBox="1">
            <a:spLocks noGrp="1"/>
          </p:cNvSpPr>
          <p:nvPr>
            <p:ph type="sldNum" idx="10"/>
          </p:nvPr>
        </p:nvSpPr>
        <p:spPr bwMode="auto">
          <a:xfrm>
            <a:off x="7618413" y="6181725"/>
            <a:ext cx="1487487" cy="4206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Font typeface="Arial" charset="0"/>
              <a:buNone/>
              <a:defRPr sz="16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</a:lstStyle>
          <a:p>
            <a:pPr>
              <a:defRPr/>
            </a:pPr>
            <a:fld id="{59C892A1-5DE4-4DAC-9E66-765002D23FA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oogle Shape;62;p5"/>
          <p:cNvGrpSpPr>
            <a:grpSpLocks/>
          </p:cNvGrpSpPr>
          <p:nvPr/>
        </p:nvGrpSpPr>
        <p:grpSpPr bwMode="auto">
          <a:xfrm>
            <a:off x="6946900" y="5964238"/>
            <a:ext cx="2203450" cy="893762"/>
            <a:chOff x="5575242" y="4472723"/>
            <a:chExt cx="2202830" cy="670795"/>
          </a:xfrm>
        </p:grpSpPr>
        <p:sp>
          <p:nvSpPr>
            <p:cNvPr id="5" name="Google Shape;63;p5"/>
            <p:cNvSpPr/>
            <p:nvPr/>
          </p:nvSpPr>
          <p:spPr>
            <a:xfrm rot="10800000">
              <a:off x="5575242" y="4948118"/>
              <a:ext cx="393589" cy="131061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2400" kern="0" dirty="0"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6" name="Google Shape;64;p5"/>
            <p:cNvGrpSpPr>
              <a:grpSpLocks/>
            </p:cNvGrpSpPr>
            <p:nvPr/>
          </p:nvGrpSpPr>
          <p:grpSpPr bwMode="auto"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0" name="Google Shape;65;p5"/>
              <p:cNvSpPr/>
              <p:nvPr/>
            </p:nvSpPr>
            <p:spPr>
              <a:xfrm>
                <a:off x="1299952" y="330075"/>
                <a:ext cx="3473187" cy="1699506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  <a:defRPr/>
                </a:pPr>
                <a:endParaRPr sz="2400" kern="0" dirty="0"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" name="Google Shape;66;p5"/>
              <p:cNvSpPr/>
              <p:nvPr/>
            </p:nvSpPr>
            <p:spPr>
              <a:xfrm>
                <a:off x="4769118" y="330075"/>
                <a:ext cx="1696395" cy="1699506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  <a:defRPr/>
                </a:pPr>
                <a:endParaRPr sz="2400" kern="0" dirty="0"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" name="Google Shape;67;p5"/>
            <p:cNvGrpSpPr>
              <a:grpSpLocks/>
            </p:cNvGrpSpPr>
            <p:nvPr/>
          </p:nvGrpSpPr>
          <p:grpSpPr bwMode="auto"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8" name="Google Shape;68;p5"/>
              <p:cNvSpPr/>
              <p:nvPr/>
            </p:nvSpPr>
            <p:spPr>
              <a:xfrm>
                <a:off x="-5827153" y="329736"/>
                <a:ext cx="10609875" cy="1702094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  <a:defRPr/>
                </a:pPr>
                <a:endParaRPr sz="2400" kern="0" dirty="0"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" name="Google Shape;69;p5"/>
              <p:cNvSpPr/>
              <p:nvPr/>
            </p:nvSpPr>
            <p:spPr>
              <a:xfrm>
                <a:off x="4747297" y="329736"/>
                <a:ext cx="1700414" cy="1702094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  <a:defRPr/>
                </a:pPr>
                <a:endParaRPr sz="2400" kern="0" dirty="0"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2" name="Google Shape;70;p5"/>
          <p:cNvGrpSpPr>
            <a:grpSpLocks/>
          </p:cNvGrpSpPr>
          <p:nvPr/>
        </p:nvGrpSpPr>
        <p:grpSpPr bwMode="auto">
          <a:xfrm>
            <a:off x="0" y="0"/>
            <a:ext cx="7072313" cy="1770063"/>
            <a:chOff x="-4" y="40"/>
            <a:chExt cx="7072430" cy="1327315"/>
          </a:xfrm>
        </p:grpSpPr>
        <p:sp>
          <p:nvSpPr>
            <p:cNvPr id="13" name="Google Shape;71;p5"/>
            <p:cNvSpPr>
              <a:spLocks noChangeArrowheads="1"/>
            </p:cNvSpPr>
            <p:nvPr/>
          </p:nvSpPr>
          <p:spPr bwMode="auto">
            <a:xfrm>
              <a:off x="6292950" y="126224"/>
              <a:ext cx="779476" cy="259511"/>
            </a:xfrm>
            <a:prstGeom prst="triangle">
              <a:avLst>
                <a:gd name="adj" fmla="val 32426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pl-PL" sz="2400"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14" name="Google Shape;72;p5"/>
            <p:cNvGrpSpPr>
              <a:grpSpLocks/>
            </p:cNvGrpSpPr>
            <p:nvPr/>
          </p:nvGrpSpPr>
          <p:grpSpPr bwMode="auto"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18" name="Google Shape;73;p5"/>
              <p:cNvSpPr/>
              <p:nvPr/>
            </p:nvSpPr>
            <p:spPr>
              <a:xfrm>
                <a:off x="-2172212" y="333123"/>
                <a:ext cx="6957878" cy="1699506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  <a:defRPr/>
                </a:pPr>
                <a:endParaRPr sz="2400" kern="0"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9" name="Google Shape;74;p5"/>
              <p:cNvSpPr/>
              <p:nvPr/>
            </p:nvSpPr>
            <p:spPr>
              <a:xfrm>
                <a:off x="4783633" y="330075"/>
                <a:ext cx="1699324" cy="1699506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  <a:defRPr/>
                </a:pPr>
                <a:endParaRPr sz="2400" kern="0"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15" name="Google Shape;75;p5"/>
            <p:cNvGrpSpPr>
              <a:grpSpLocks/>
            </p:cNvGrpSpPr>
            <p:nvPr/>
          </p:nvGrpSpPr>
          <p:grpSpPr bwMode="auto"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16" name="Google Shape;76;p5"/>
              <p:cNvSpPr>
                <a:spLocks noChangeArrowheads="1"/>
              </p:cNvSpPr>
              <p:nvPr/>
            </p:nvSpPr>
            <p:spPr bwMode="auto">
              <a:xfrm>
                <a:off x="-9092084" y="333549"/>
                <a:ext cx="13882553" cy="1698722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25" tIns="91425" rIns="91425" bIns="91425" anchor="ctr"/>
              <a:lstStyle/>
              <a:p>
                <a:pPr>
                  <a:buClr>
                    <a:srgbClr val="000000"/>
                  </a:buClr>
                  <a:buFont typeface="Arial" charset="0"/>
                  <a:buNone/>
                  <a:defRPr/>
                </a:pPr>
                <a:endParaRPr lang="pl-PL" sz="240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7" name="Google Shape;77;p5"/>
              <p:cNvSpPr>
                <a:spLocks noChangeArrowheads="1"/>
              </p:cNvSpPr>
              <p:nvPr/>
            </p:nvSpPr>
            <p:spPr bwMode="auto">
              <a:xfrm>
                <a:off x="4786972" y="330929"/>
                <a:ext cx="1699048" cy="1698722"/>
              </a:xfrm>
              <a:prstGeom prst="rtTriangle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25" tIns="91425" rIns="91425" bIns="91425" anchor="ctr"/>
              <a:lstStyle/>
              <a:p>
                <a:pPr>
                  <a:buClr>
                    <a:srgbClr val="000000"/>
                  </a:buClr>
                  <a:buFont typeface="Arial" charset="0"/>
                  <a:buNone/>
                  <a:defRPr/>
                </a:pPr>
                <a:endParaRPr lang="pl-PL" sz="240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814275" y="523433"/>
            <a:ext cx="5492400" cy="10216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814275" y="1769800"/>
            <a:ext cx="6132600" cy="41940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marL="609585" lvl="0" indent="-507987">
              <a:spcBef>
                <a:spcPts val="800"/>
              </a:spcBef>
              <a:spcAft>
                <a:spcPts val="0"/>
              </a:spcAft>
              <a:buSzPts val="2400"/>
              <a:buChar char="▰"/>
              <a:defRPr/>
            </a:lvl1pPr>
            <a:lvl2pPr marL="1219170" lvl="1" indent="-507987">
              <a:spcBef>
                <a:spcPts val="1333"/>
              </a:spcBef>
              <a:spcAft>
                <a:spcPts val="0"/>
              </a:spcAft>
              <a:buSzPts val="2400"/>
              <a:buChar char="▻"/>
              <a:defRPr/>
            </a:lvl2pPr>
            <a:lvl3pPr marL="1828754" lvl="2" indent="-507987">
              <a:spcBef>
                <a:spcPts val="1333"/>
              </a:spcBef>
              <a:spcAft>
                <a:spcPts val="0"/>
              </a:spcAft>
              <a:buSzPts val="2400"/>
              <a:buChar char="▻"/>
              <a:defRPr/>
            </a:lvl3pPr>
            <a:lvl4pPr marL="2438339" lvl="3" indent="-507987">
              <a:spcBef>
                <a:spcPts val="1333"/>
              </a:spcBef>
              <a:spcAft>
                <a:spcPts val="0"/>
              </a:spcAft>
              <a:buSzPts val="2400"/>
              <a:buChar char="▻"/>
              <a:defRPr/>
            </a:lvl4pPr>
            <a:lvl5pPr marL="3047924" lvl="4" indent="-507987">
              <a:spcBef>
                <a:spcPts val="1333"/>
              </a:spcBef>
              <a:spcAft>
                <a:spcPts val="0"/>
              </a:spcAft>
              <a:buSzPts val="2400"/>
              <a:buChar char="▻"/>
              <a:defRPr/>
            </a:lvl5pPr>
            <a:lvl6pPr marL="3657509" lvl="5" indent="-507987">
              <a:spcBef>
                <a:spcPts val="1333"/>
              </a:spcBef>
              <a:spcAft>
                <a:spcPts val="0"/>
              </a:spcAft>
              <a:buSzPts val="2400"/>
              <a:buChar char="▻"/>
              <a:defRPr/>
            </a:lvl6pPr>
            <a:lvl7pPr marL="4267093" lvl="6" indent="-507987">
              <a:spcBef>
                <a:spcPts val="1333"/>
              </a:spcBef>
              <a:spcAft>
                <a:spcPts val="0"/>
              </a:spcAft>
              <a:buSzPts val="2400"/>
              <a:buChar char="▻"/>
              <a:defRPr/>
            </a:lvl7pPr>
            <a:lvl8pPr marL="4876678" lvl="7" indent="-507987">
              <a:spcBef>
                <a:spcPts val="1333"/>
              </a:spcBef>
              <a:spcAft>
                <a:spcPts val="0"/>
              </a:spcAft>
              <a:buSzPts val="2400"/>
              <a:buChar char="▻"/>
              <a:defRPr/>
            </a:lvl8pPr>
            <a:lvl9pPr marL="5486263" lvl="8" indent="-507987">
              <a:spcBef>
                <a:spcPts val="1333"/>
              </a:spcBef>
              <a:spcAft>
                <a:spcPts val="1333"/>
              </a:spcAft>
              <a:buSzPts val="2400"/>
              <a:buChar char="▻"/>
              <a:defRPr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0" name="Google Shape;80;p5"/>
          <p:cNvSpPr txBox="1">
            <a:spLocks noGrp="1"/>
          </p:cNvSpPr>
          <p:nvPr>
            <p:ph type="sldNum" idx="10"/>
          </p:nvPr>
        </p:nvSpPr>
        <p:spPr bwMode="auto">
          <a:xfrm>
            <a:off x="7618413" y="6181725"/>
            <a:ext cx="1487487" cy="4206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Font typeface="Arial" charset="0"/>
              <a:buNone/>
              <a:defRPr sz="16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</a:lstStyle>
          <a:p>
            <a:pPr>
              <a:defRPr/>
            </a:pPr>
            <a:fld id="{E668CF9B-D716-462B-9069-165F518271A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+ 2 columns" type="twoColTx">
  <p:cSld name="Title + 2 column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oogle Shape;82;p6"/>
          <p:cNvGrpSpPr>
            <a:grpSpLocks/>
          </p:cNvGrpSpPr>
          <p:nvPr/>
        </p:nvGrpSpPr>
        <p:grpSpPr bwMode="auto">
          <a:xfrm>
            <a:off x="0" y="0"/>
            <a:ext cx="7072313" cy="1770063"/>
            <a:chOff x="-4" y="40"/>
            <a:chExt cx="7072430" cy="1327315"/>
          </a:xfrm>
        </p:grpSpPr>
        <p:sp>
          <p:nvSpPr>
            <p:cNvPr id="6" name="Google Shape;83;p6"/>
            <p:cNvSpPr>
              <a:spLocks noChangeArrowheads="1"/>
            </p:cNvSpPr>
            <p:nvPr/>
          </p:nvSpPr>
          <p:spPr bwMode="auto">
            <a:xfrm>
              <a:off x="6292950" y="126224"/>
              <a:ext cx="779476" cy="259511"/>
            </a:xfrm>
            <a:prstGeom prst="triangle">
              <a:avLst>
                <a:gd name="adj" fmla="val 32426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pl-PL" sz="2400"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7" name="Google Shape;84;p6"/>
            <p:cNvGrpSpPr>
              <a:grpSpLocks/>
            </p:cNvGrpSpPr>
            <p:nvPr/>
          </p:nvGrpSpPr>
          <p:grpSpPr bwMode="auto"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11" name="Google Shape;85;p6"/>
              <p:cNvSpPr/>
              <p:nvPr/>
            </p:nvSpPr>
            <p:spPr>
              <a:xfrm>
                <a:off x="-2172212" y="333123"/>
                <a:ext cx="6957878" cy="1699506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  <a:defRPr/>
                </a:pPr>
                <a:endParaRPr sz="2400" kern="0"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2" name="Google Shape;86;p6"/>
              <p:cNvSpPr/>
              <p:nvPr/>
            </p:nvSpPr>
            <p:spPr>
              <a:xfrm>
                <a:off x="4783633" y="330075"/>
                <a:ext cx="1699324" cy="1699506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  <a:defRPr/>
                </a:pPr>
                <a:endParaRPr sz="2400" kern="0"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8" name="Google Shape;87;p6"/>
            <p:cNvGrpSpPr>
              <a:grpSpLocks/>
            </p:cNvGrpSpPr>
            <p:nvPr/>
          </p:nvGrpSpPr>
          <p:grpSpPr bwMode="auto"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9" name="Google Shape;88;p6"/>
              <p:cNvSpPr>
                <a:spLocks noChangeArrowheads="1"/>
              </p:cNvSpPr>
              <p:nvPr/>
            </p:nvSpPr>
            <p:spPr bwMode="auto">
              <a:xfrm>
                <a:off x="-9092084" y="333549"/>
                <a:ext cx="13882553" cy="1698722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25" tIns="91425" rIns="91425" bIns="91425" anchor="ctr"/>
              <a:lstStyle/>
              <a:p>
                <a:pPr>
                  <a:buClr>
                    <a:srgbClr val="000000"/>
                  </a:buClr>
                  <a:buFont typeface="Arial" charset="0"/>
                  <a:buNone/>
                  <a:defRPr/>
                </a:pPr>
                <a:endParaRPr lang="pl-PL" sz="240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0" name="Google Shape;89;p6"/>
              <p:cNvSpPr>
                <a:spLocks noChangeArrowheads="1"/>
              </p:cNvSpPr>
              <p:nvPr/>
            </p:nvSpPr>
            <p:spPr bwMode="auto">
              <a:xfrm>
                <a:off x="4786972" y="330929"/>
                <a:ext cx="1699048" cy="1698722"/>
              </a:xfrm>
              <a:prstGeom prst="rtTriangle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25" tIns="91425" rIns="91425" bIns="91425" anchor="ctr"/>
              <a:lstStyle/>
              <a:p>
                <a:pPr>
                  <a:buClr>
                    <a:srgbClr val="000000"/>
                  </a:buClr>
                  <a:buFont typeface="Arial" charset="0"/>
                  <a:buNone/>
                  <a:defRPr/>
                </a:pPr>
                <a:endParaRPr lang="pl-PL" sz="240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13" name="Google Shape;90;p6"/>
          <p:cNvGrpSpPr>
            <a:grpSpLocks/>
          </p:cNvGrpSpPr>
          <p:nvPr/>
        </p:nvGrpSpPr>
        <p:grpSpPr bwMode="auto">
          <a:xfrm>
            <a:off x="6946900" y="5964238"/>
            <a:ext cx="2203450" cy="893762"/>
            <a:chOff x="5575242" y="4472723"/>
            <a:chExt cx="2202830" cy="670795"/>
          </a:xfrm>
        </p:grpSpPr>
        <p:sp>
          <p:nvSpPr>
            <p:cNvPr id="14" name="Google Shape;91;p6"/>
            <p:cNvSpPr/>
            <p:nvPr/>
          </p:nvSpPr>
          <p:spPr>
            <a:xfrm rot="10800000">
              <a:off x="5575242" y="4948118"/>
              <a:ext cx="393589" cy="131061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2400" kern="0" dirty="0"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5" name="Google Shape;92;p6"/>
            <p:cNvGrpSpPr>
              <a:grpSpLocks/>
            </p:cNvGrpSpPr>
            <p:nvPr/>
          </p:nvGrpSpPr>
          <p:grpSpPr bwMode="auto"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9" name="Google Shape;93;p6"/>
              <p:cNvSpPr/>
              <p:nvPr/>
            </p:nvSpPr>
            <p:spPr>
              <a:xfrm>
                <a:off x="1299952" y="330075"/>
                <a:ext cx="3473187" cy="1699506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  <a:defRPr/>
                </a:pPr>
                <a:endParaRPr sz="2400" kern="0" dirty="0"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" name="Google Shape;94;p6"/>
              <p:cNvSpPr/>
              <p:nvPr/>
            </p:nvSpPr>
            <p:spPr>
              <a:xfrm>
                <a:off x="4769118" y="330075"/>
                <a:ext cx="1696395" cy="1699506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  <a:defRPr/>
                </a:pPr>
                <a:endParaRPr sz="2400" kern="0" dirty="0"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" name="Google Shape;95;p6"/>
            <p:cNvGrpSpPr>
              <a:grpSpLocks/>
            </p:cNvGrpSpPr>
            <p:nvPr/>
          </p:nvGrpSpPr>
          <p:grpSpPr bwMode="auto"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7" name="Google Shape;96;p6"/>
              <p:cNvSpPr/>
              <p:nvPr/>
            </p:nvSpPr>
            <p:spPr>
              <a:xfrm>
                <a:off x="-5827153" y="329736"/>
                <a:ext cx="10609875" cy="1702094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  <a:defRPr/>
                </a:pPr>
                <a:endParaRPr sz="2400" kern="0" dirty="0"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" name="Google Shape;97;p6"/>
              <p:cNvSpPr/>
              <p:nvPr/>
            </p:nvSpPr>
            <p:spPr>
              <a:xfrm>
                <a:off x="4747297" y="329736"/>
                <a:ext cx="1700414" cy="1702094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  <a:defRPr/>
                </a:pPr>
                <a:endParaRPr sz="2400" kern="0" dirty="0"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98" name="Google Shape;98;p6"/>
          <p:cNvSpPr txBox="1">
            <a:spLocks noGrp="1"/>
          </p:cNvSpPr>
          <p:nvPr>
            <p:ph type="title"/>
          </p:nvPr>
        </p:nvSpPr>
        <p:spPr>
          <a:xfrm>
            <a:off x="814275" y="523433"/>
            <a:ext cx="5258400" cy="10216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99" name="Google Shape;99;p6"/>
          <p:cNvSpPr txBox="1">
            <a:spLocks noGrp="1"/>
          </p:cNvSpPr>
          <p:nvPr>
            <p:ph type="body" idx="1"/>
          </p:nvPr>
        </p:nvSpPr>
        <p:spPr>
          <a:xfrm>
            <a:off x="814275" y="2050651"/>
            <a:ext cx="3378300" cy="3632400"/>
          </a:xfrm>
          <a:prstGeom prst="rect">
            <a:avLst/>
          </a:prstGeom>
        </p:spPr>
        <p:txBody>
          <a:bodyPr spcFirstLastPara="1" anchor="t">
            <a:noAutofit/>
          </a:bodyPr>
          <a:lstStyle>
            <a:lvl1pPr marL="609585" lvl="0" indent="-474121">
              <a:spcBef>
                <a:spcPts val="800"/>
              </a:spcBef>
              <a:spcAft>
                <a:spcPts val="0"/>
              </a:spcAft>
              <a:buSzPts val="2000"/>
              <a:buChar char="▰"/>
              <a:defRPr sz="2667"/>
            </a:lvl1pPr>
            <a:lvl2pPr marL="1219170" lvl="1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2pPr>
            <a:lvl3pPr marL="1828754" lvl="2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3pPr>
            <a:lvl4pPr marL="2438339" lvl="3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4pPr>
            <a:lvl5pPr marL="3047924" lvl="4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5pPr>
            <a:lvl6pPr marL="3657509" lvl="5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6pPr>
            <a:lvl7pPr marL="4267093" lvl="6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7pPr>
            <a:lvl8pPr marL="4876678" lvl="7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8pPr>
            <a:lvl9pPr marL="5486263" lvl="8" indent="-474121">
              <a:spcBef>
                <a:spcPts val="1333"/>
              </a:spcBef>
              <a:spcAft>
                <a:spcPts val="1333"/>
              </a:spcAft>
              <a:buSzPts val="2000"/>
              <a:buChar char="▻"/>
              <a:defRPr sz="2667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00" name="Google Shape;100;p6"/>
          <p:cNvSpPr txBox="1">
            <a:spLocks noGrp="1"/>
          </p:cNvSpPr>
          <p:nvPr>
            <p:ph type="body" idx="2"/>
          </p:nvPr>
        </p:nvSpPr>
        <p:spPr>
          <a:xfrm>
            <a:off x="4396123" y="2050651"/>
            <a:ext cx="3378300" cy="3632400"/>
          </a:xfrm>
          <a:prstGeom prst="rect">
            <a:avLst/>
          </a:prstGeom>
        </p:spPr>
        <p:txBody>
          <a:bodyPr spcFirstLastPara="1" anchor="t">
            <a:noAutofit/>
          </a:bodyPr>
          <a:lstStyle>
            <a:lvl1pPr marL="609585" lvl="0" indent="-474121">
              <a:spcBef>
                <a:spcPts val="800"/>
              </a:spcBef>
              <a:spcAft>
                <a:spcPts val="0"/>
              </a:spcAft>
              <a:buSzPts val="2000"/>
              <a:buChar char="▰"/>
              <a:defRPr sz="2667"/>
            </a:lvl1pPr>
            <a:lvl2pPr marL="1219170" lvl="1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2pPr>
            <a:lvl3pPr marL="1828754" lvl="2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3pPr>
            <a:lvl4pPr marL="2438339" lvl="3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4pPr>
            <a:lvl5pPr marL="3047924" lvl="4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5pPr>
            <a:lvl6pPr marL="3657509" lvl="5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6pPr>
            <a:lvl7pPr marL="4267093" lvl="6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7pPr>
            <a:lvl8pPr marL="4876678" lvl="7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8pPr>
            <a:lvl9pPr marL="5486263" lvl="8" indent="-474121">
              <a:spcBef>
                <a:spcPts val="1333"/>
              </a:spcBef>
              <a:spcAft>
                <a:spcPts val="1333"/>
              </a:spcAft>
              <a:buSzPts val="2000"/>
              <a:buChar char="▻"/>
              <a:defRPr sz="2667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1" name="Google Shape;101;p6"/>
          <p:cNvSpPr txBox="1">
            <a:spLocks noGrp="1"/>
          </p:cNvSpPr>
          <p:nvPr>
            <p:ph type="sldNum" idx="10"/>
          </p:nvPr>
        </p:nvSpPr>
        <p:spPr bwMode="auto">
          <a:xfrm>
            <a:off x="7618413" y="6181725"/>
            <a:ext cx="1487487" cy="4206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Font typeface="Arial" charset="0"/>
              <a:buNone/>
              <a:defRPr sz="16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</a:lstStyle>
          <a:p>
            <a:pPr>
              <a:defRPr/>
            </a:pPr>
            <a:fld id="{A1A6F8EE-01CA-4355-AF45-EAF539B3C72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+ 3 columns">
  <p:cSld name="Title + 3 columns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103;p7"/>
          <p:cNvGrpSpPr>
            <a:grpSpLocks/>
          </p:cNvGrpSpPr>
          <p:nvPr/>
        </p:nvGrpSpPr>
        <p:grpSpPr bwMode="auto">
          <a:xfrm>
            <a:off x="0" y="0"/>
            <a:ext cx="7072313" cy="1770063"/>
            <a:chOff x="-4" y="40"/>
            <a:chExt cx="7072430" cy="1327315"/>
          </a:xfrm>
        </p:grpSpPr>
        <p:sp>
          <p:nvSpPr>
            <p:cNvPr id="7" name="Google Shape;104;p7"/>
            <p:cNvSpPr>
              <a:spLocks noChangeArrowheads="1"/>
            </p:cNvSpPr>
            <p:nvPr/>
          </p:nvSpPr>
          <p:spPr bwMode="auto">
            <a:xfrm>
              <a:off x="6292950" y="126224"/>
              <a:ext cx="779476" cy="259511"/>
            </a:xfrm>
            <a:prstGeom prst="triangle">
              <a:avLst>
                <a:gd name="adj" fmla="val 32426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pl-PL" sz="2400"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8" name="Google Shape;105;p7"/>
            <p:cNvGrpSpPr>
              <a:grpSpLocks/>
            </p:cNvGrpSpPr>
            <p:nvPr/>
          </p:nvGrpSpPr>
          <p:grpSpPr bwMode="auto"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12" name="Google Shape;106;p7"/>
              <p:cNvSpPr/>
              <p:nvPr/>
            </p:nvSpPr>
            <p:spPr>
              <a:xfrm>
                <a:off x="-2172212" y="333123"/>
                <a:ext cx="6957878" cy="1699506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  <a:defRPr/>
                </a:pPr>
                <a:endParaRPr sz="2400" kern="0"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3" name="Google Shape;107;p7"/>
              <p:cNvSpPr/>
              <p:nvPr/>
            </p:nvSpPr>
            <p:spPr>
              <a:xfrm>
                <a:off x="4783633" y="330075"/>
                <a:ext cx="1699324" cy="1699506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  <a:defRPr/>
                </a:pPr>
                <a:endParaRPr sz="2400" kern="0"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9" name="Google Shape;108;p7"/>
            <p:cNvGrpSpPr>
              <a:grpSpLocks/>
            </p:cNvGrpSpPr>
            <p:nvPr/>
          </p:nvGrpSpPr>
          <p:grpSpPr bwMode="auto"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10" name="Google Shape;109;p7"/>
              <p:cNvSpPr>
                <a:spLocks noChangeArrowheads="1"/>
              </p:cNvSpPr>
              <p:nvPr/>
            </p:nvSpPr>
            <p:spPr bwMode="auto">
              <a:xfrm>
                <a:off x="-9092084" y="333549"/>
                <a:ext cx="13882553" cy="1698722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25" tIns="91425" rIns="91425" bIns="91425" anchor="ctr"/>
              <a:lstStyle/>
              <a:p>
                <a:pPr>
                  <a:buClr>
                    <a:srgbClr val="000000"/>
                  </a:buClr>
                  <a:buFont typeface="Arial" charset="0"/>
                  <a:buNone/>
                  <a:defRPr/>
                </a:pPr>
                <a:endParaRPr lang="pl-PL" sz="240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1" name="Google Shape;110;p7"/>
              <p:cNvSpPr>
                <a:spLocks noChangeArrowheads="1"/>
              </p:cNvSpPr>
              <p:nvPr/>
            </p:nvSpPr>
            <p:spPr bwMode="auto">
              <a:xfrm>
                <a:off x="4786972" y="330929"/>
                <a:ext cx="1699048" cy="1698722"/>
              </a:xfrm>
              <a:prstGeom prst="rtTriangle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25" tIns="91425" rIns="91425" bIns="91425" anchor="ctr"/>
              <a:lstStyle/>
              <a:p>
                <a:pPr>
                  <a:buClr>
                    <a:srgbClr val="000000"/>
                  </a:buClr>
                  <a:buFont typeface="Arial" charset="0"/>
                  <a:buNone/>
                  <a:defRPr/>
                </a:pPr>
                <a:endParaRPr lang="pl-PL" sz="240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14" name="Google Shape;111;p7"/>
          <p:cNvGrpSpPr>
            <a:grpSpLocks/>
          </p:cNvGrpSpPr>
          <p:nvPr/>
        </p:nvGrpSpPr>
        <p:grpSpPr bwMode="auto">
          <a:xfrm>
            <a:off x="6946900" y="5964238"/>
            <a:ext cx="2203450" cy="893762"/>
            <a:chOff x="5575242" y="4472723"/>
            <a:chExt cx="2202830" cy="670795"/>
          </a:xfrm>
        </p:grpSpPr>
        <p:sp>
          <p:nvSpPr>
            <p:cNvPr id="15" name="Google Shape;112;p7"/>
            <p:cNvSpPr/>
            <p:nvPr/>
          </p:nvSpPr>
          <p:spPr>
            <a:xfrm rot="10800000">
              <a:off x="5575242" y="4948118"/>
              <a:ext cx="393589" cy="131061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2400" kern="0" dirty="0"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6" name="Google Shape;113;p7"/>
            <p:cNvGrpSpPr>
              <a:grpSpLocks/>
            </p:cNvGrpSpPr>
            <p:nvPr/>
          </p:nvGrpSpPr>
          <p:grpSpPr bwMode="auto"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20" name="Google Shape;114;p7"/>
              <p:cNvSpPr/>
              <p:nvPr/>
            </p:nvSpPr>
            <p:spPr>
              <a:xfrm>
                <a:off x="1299952" y="330075"/>
                <a:ext cx="3473187" cy="1699506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  <a:defRPr/>
                </a:pPr>
                <a:endParaRPr sz="2400" kern="0" dirty="0"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115;p7"/>
              <p:cNvSpPr/>
              <p:nvPr/>
            </p:nvSpPr>
            <p:spPr>
              <a:xfrm>
                <a:off x="4769118" y="330075"/>
                <a:ext cx="1696395" cy="1699506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  <a:defRPr/>
                </a:pPr>
                <a:endParaRPr sz="2400" kern="0" dirty="0"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" name="Google Shape;116;p7"/>
            <p:cNvGrpSpPr>
              <a:grpSpLocks/>
            </p:cNvGrpSpPr>
            <p:nvPr/>
          </p:nvGrpSpPr>
          <p:grpSpPr bwMode="auto"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8" name="Google Shape;117;p7"/>
              <p:cNvSpPr/>
              <p:nvPr/>
            </p:nvSpPr>
            <p:spPr>
              <a:xfrm>
                <a:off x="-5827153" y="329736"/>
                <a:ext cx="10609875" cy="1702094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  <a:defRPr/>
                </a:pPr>
                <a:endParaRPr sz="2400" kern="0" dirty="0"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" name="Google Shape;118;p7"/>
              <p:cNvSpPr/>
              <p:nvPr/>
            </p:nvSpPr>
            <p:spPr>
              <a:xfrm>
                <a:off x="4747297" y="329736"/>
                <a:ext cx="1700414" cy="1702094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  <a:defRPr/>
                </a:pPr>
                <a:endParaRPr sz="2400" kern="0" dirty="0"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119" name="Google Shape;119;p7"/>
          <p:cNvSpPr txBox="1">
            <a:spLocks noGrp="1"/>
          </p:cNvSpPr>
          <p:nvPr>
            <p:ph type="title"/>
          </p:nvPr>
        </p:nvSpPr>
        <p:spPr>
          <a:xfrm>
            <a:off x="814275" y="523433"/>
            <a:ext cx="5258400" cy="10216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120" name="Google Shape;120;p7"/>
          <p:cNvSpPr txBox="1">
            <a:spLocks noGrp="1"/>
          </p:cNvSpPr>
          <p:nvPr>
            <p:ph type="body" idx="1"/>
          </p:nvPr>
        </p:nvSpPr>
        <p:spPr>
          <a:xfrm>
            <a:off x="870450" y="2060101"/>
            <a:ext cx="2247900" cy="3613200"/>
          </a:xfrm>
          <a:prstGeom prst="rect">
            <a:avLst/>
          </a:prstGeom>
        </p:spPr>
        <p:txBody>
          <a:bodyPr spcFirstLastPara="1" anchor="t">
            <a:noAutofit/>
          </a:bodyPr>
          <a:lstStyle>
            <a:lvl1pPr marL="609585" lvl="0" indent="-457189" rtl="0">
              <a:spcBef>
                <a:spcPts val="800"/>
              </a:spcBef>
              <a:spcAft>
                <a:spcPts val="0"/>
              </a:spcAft>
              <a:buSzPts val="1800"/>
              <a:buChar char="▰"/>
              <a:defRPr sz="2400"/>
            </a:lvl1pPr>
            <a:lvl2pPr marL="1219170" lvl="1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2pPr>
            <a:lvl3pPr marL="1828754" lvl="2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3pPr>
            <a:lvl4pPr marL="2438339" lvl="3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4pPr>
            <a:lvl5pPr marL="3047924" lvl="4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5pPr>
            <a:lvl6pPr marL="3657509" lvl="5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6pPr>
            <a:lvl7pPr marL="4267093" lvl="6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7pPr>
            <a:lvl8pPr marL="4876678" lvl="7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8pPr>
            <a:lvl9pPr marL="5486263" lvl="8" indent="-457189" rtl="0">
              <a:spcBef>
                <a:spcPts val="1333"/>
              </a:spcBef>
              <a:spcAft>
                <a:spcPts val="1333"/>
              </a:spcAft>
              <a:buSzPts val="1800"/>
              <a:buChar char="▻"/>
              <a:defRPr sz="24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1" name="Google Shape;121;p7"/>
          <p:cNvSpPr txBox="1">
            <a:spLocks noGrp="1"/>
          </p:cNvSpPr>
          <p:nvPr>
            <p:ph type="body" idx="2"/>
          </p:nvPr>
        </p:nvSpPr>
        <p:spPr>
          <a:xfrm>
            <a:off x="3233637" y="2060101"/>
            <a:ext cx="2247900" cy="3613200"/>
          </a:xfrm>
          <a:prstGeom prst="rect">
            <a:avLst/>
          </a:prstGeom>
        </p:spPr>
        <p:txBody>
          <a:bodyPr spcFirstLastPara="1" anchor="t">
            <a:noAutofit/>
          </a:bodyPr>
          <a:lstStyle>
            <a:lvl1pPr marL="609585" lvl="0" indent="-457189" rtl="0">
              <a:spcBef>
                <a:spcPts val="800"/>
              </a:spcBef>
              <a:spcAft>
                <a:spcPts val="0"/>
              </a:spcAft>
              <a:buSzPts val="1800"/>
              <a:buChar char="▰"/>
              <a:defRPr sz="2400"/>
            </a:lvl1pPr>
            <a:lvl2pPr marL="1219170" lvl="1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2pPr>
            <a:lvl3pPr marL="1828754" lvl="2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3pPr>
            <a:lvl4pPr marL="2438339" lvl="3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4pPr>
            <a:lvl5pPr marL="3047924" lvl="4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5pPr>
            <a:lvl6pPr marL="3657509" lvl="5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6pPr>
            <a:lvl7pPr marL="4267093" lvl="6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7pPr>
            <a:lvl8pPr marL="4876678" lvl="7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8pPr>
            <a:lvl9pPr marL="5486263" lvl="8" indent="-457189" rtl="0">
              <a:spcBef>
                <a:spcPts val="1333"/>
              </a:spcBef>
              <a:spcAft>
                <a:spcPts val="1333"/>
              </a:spcAft>
              <a:buSzPts val="1800"/>
              <a:buChar char="▻"/>
              <a:defRPr sz="24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2" name="Google Shape;122;p7"/>
          <p:cNvSpPr txBox="1">
            <a:spLocks noGrp="1"/>
          </p:cNvSpPr>
          <p:nvPr>
            <p:ph type="body" idx="3"/>
          </p:nvPr>
        </p:nvSpPr>
        <p:spPr>
          <a:xfrm>
            <a:off x="5540650" y="2060101"/>
            <a:ext cx="2247900" cy="3613200"/>
          </a:xfrm>
          <a:prstGeom prst="rect">
            <a:avLst/>
          </a:prstGeom>
        </p:spPr>
        <p:txBody>
          <a:bodyPr spcFirstLastPara="1" anchor="t">
            <a:noAutofit/>
          </a:bodyPr>
          <a:lstStyle>
            <a:lvl1pPr marL="609585" lvl="0" indent="-457189" rtl="0">
              <a:spcBef>
                <a:spcPts val="800"/>
              </a:spcBef>
              <a:spcAft>
                <a:spcPts val="0"/>
              </a:spcAft>
              <a:buSzPts val="1800"/>
              <a:buChar char="▰"/>
              <a:defRPr sz="2400"/>
            </a:lvl1pPr>
            <a:lvl2pPr marL="1219170" lvl="1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2pPr>
            <a:lvl3pPr marL="1828754" lvl="2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3pPr>
            <a:lvl4pPr marL="2438339" lvl="3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4pPr>
            <a:lvl5pPr marL="3047924" lvl="4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5pPr>
            <a:lvl6pPr marL="3657509" lvl="5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6pPr>
            <a:lvl7pPr marL="4267093" lvl="6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7pPr>
            <a:lvl8pPr marL="4876678" lvl="7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8pPr>
            <a:lvl9pPr marL="5486263" lvl="8" indent="-457189" rtl="0">
              <a:spcBef>
                <a:spcPts val="1333"/>
              </a:spcBef>
              <a:spcAft>
                <a:spcPts val="1333"/>
              </a:spcAft>
              <a:buSzPts val="1800"/>
              <a:buChar char="▻"/>
              <a:defRPr sz="24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2" name="Google Shape;123;p7"/>
          <p:cNvSpPr txBox="1">
            <a:spLocks noGrp="1"/>
          </p:cNvSpPr>
          <p:nvPr>
            <p:ph type="sldNum" idx="10"/>
          </p:nvPr>
        </p:nvSpPr>
        <p:spPr bwMode="auto">
          <a:xfrm>
            <a:off x="7618413" y="6181725"/>
            <a:ext cx="1487487" cy="4206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Font typeface="Arial" charset="0"/>
              <a:buNone/>
              <a:defRPr sz="16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</a:lstStyle>
          <a:p>
            <a:pPr>
              <a:defRPr/>
            </a:pPr>
            <a:fld id="{2EDC2BFC-8219-44D5-AF7D-AC5E7D34194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aption">
  <p:cSld name="Caption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oogle Shape;144;p9"/>
          <p:cNvGrpSpPr>
            <a:grpSpLocks/>
          </p:cNvGrpSpPr>
          <p:nvPr/>
        </p:nvGrpSpPr>
        <p:grpSpPr bwMode="auto">
          <a:xfrm>
            <a:off x="2465388" y="5964238"/>
            <a:ext cx="6688137" cy="893762"/>
            <a:chOff x="5589288" y="4472723"/>
            <a:chExt cx="6686825" cy="670795"/>
          </a:xfrm>
        </p:grpSpPr>
        <p:sp>
          <p:nvSpPr>
            <p:cNvPr id="4" name="Google Shape;145;p9"/>
            <p:cNvSpPr/>
            <p:nvPr/>
          </p:nvSpPr>
          <p:spPr>
            <a:xfrm rot="10800000">
              <a:off x="5589288" y="4948118"/>
              <a:ext cx="393623" cy="131061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sz="2400" kern="0" dirty="0"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" name="Google Shape;146;p9"/>
            <p:cNvGrpSpPr>
              <a:grpSpLocks/>
            </p:cNvGrpSpPr>
            <p:nvPr/>
          </p:nvGrpSpPr>
          <p:grpSpPr bwMode="auto">
            <a:xfrm flipH="1">
              <a:off x="5748896" y="4472723"/>
              <a:ext cx="6527217" cy="670795"/>
              <a:chOff x="-10101302" y="330075"/>
              <a:chExt cx="16532971" cy="1699506"/>
            </a:xfrm>
          </p:grpSpPr>
          <p:sp>
            <p:nvSpPr>
              <p:cNvPr id="9" name="Google Shape;147;p9"/>
              <p:cNvSpPr/>
              <p:nvPr/>
            </p:nvSpPr>
            <p:spPr>
              <a:xfrm>
                <a:off x="-10101302" y="330075"/>
                <a:ext cx="14846724" cy="1699506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  <a:defRPr/>
                </a:pPr>
                <a:endParaRPr sz="2400" kern="0" dirty="0"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" name="Google Shape;148;p9"/>
              <p:cNvSpPr/>
              <p:nvPr/>
            </p:nvSpPr>
            <p:spPr>
              <a:xfrm>
                <a:off x="4729341" y="330075"/>
                <a:ext cx="1700560" cy="1699506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  <a:defRPr/>
                </a:pPr>
                <a:endParaRPr sz="2400" kern="0" dirty="0"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" name="Google Shape;149;p9"/>
            <p:cNvGrpSpPr>
              <a:grpSpLocks/>
            </p:cNvGrpSpPr>
            <p:nvPr/>
          </p:nvGrpSpPr>
          <p:grpSpPr bwMode="auto">
            <a:xfrm flipH="1">
              <a:off x="5592255" y="4646738"/>
              <a:ext cx="6682918" cy="304563"/>
              <a:chOff x="-30922586" y="330075"/>
              <a:chExt cx="37293070" cy="1699569"/>
            </a:xfrm>
          </p:grpSpPr>
          <p:sp>
            <p:nvSpPr>
              <p:cNvPr id="7" name="Google Shape;150;p9"/>
              <p:cNvSpPr/>
              <p:nvPr/>
            </p:nvSpPr>
            <p:spPr>
              <a:xfrm>
                <a:off x="-30918976" y="329736"/>
                <a:ext cx="35587746" cy="1702094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  <a:defRPr/>
                </a:pPr>
                <a:endParaRPr sz="2400" kern="0" dirty="0"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" name="Google Shape;151;p9"/>
              <p:cNvSpPr/>
              <p:nvPr/>
            </p:nvSpPr>
            <p:spPr>
              <a:xfrm>
                <a:off x="4668770" y="329736"/>
                <a:ext cx="1700559" cy="1702094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  <a:defRPr/>
                </a:pPr>
                <a:endParaRPr sz="2400" kern="0" dirty="0"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1" name="Google Shape;154;p9"/>
          <p:cNvGrpSpPr>
            <a:grpSpLocks/>
          </p:cNvGrpSpPr>
          <p:nvPr/>
        </p:nvGrpSpPr>
        <p:grpSpPr bwMode="auto">
          <a:xfrm rot="10800000">
            <a:off x="0" y="0"/>
            <a:ext cx="2203450" cy="893763"/>
            <a:chOff x="5575242" y="4472723"/>
            <a:chExt cx="2202830" cy="670795"/>
          </a:xfrm>
        </p:grpSpPr>
        <p:sp>
          <p:nvSpPr>
            <p:cNvPr id="12" name="Google Shape;155;p9"/>
            <p:cNvSpPr>
              <a:spLocks noChangeArrowheads="1"/>
            </p:cNvSpPr>
            <p:nvPr/>
          </p:nvSpPr>
          <p:spPr bwMode="auto">
            <a:xfrm rot="10800000">
              <a:off x="5575242" y="4946926"/>
              <a:ext cx="393589" cy="131061"/>
            </a:xfrm>
            <a:prstGeom prst="triangle">
              <a:avLst>
                <a:gd name="adj" fmla="val 32426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25" tIns="91425" rIns="91425" bIns="91425" anchor="ctr"/>
            <a:lstStyle/>
            <a:p>
              <a:pPr>
                <a:buClr>
                  <a:srgbClr val="000000"/>
                </a:buClr>
                <a:buFont typeface="Arial" charset="0"/>
                <a:buNone/>
                <a:defRPr/>
              </a:pPr>
              <a:endParaRPr lang="pl-PL" sz="2400"/>
            </a:p>
          </p:txBody>
        </p:sp>
        <p:grpSp>
          <p:nvGrpSpPr>
            <p:cNvPr id="13" name="Google Shape;156;p9"/>
            <p:cNvGrpSpPr>
              <a:grpSpLocks/>
            </p:cNvGrpSpPr>
            <p:nvPr/>
          </p:nvGrpSpPr>
          <p:grpSpPr bwMode="auto"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7" name="Google Shape;157;p9"/>
              <p:cNvSpPr/>
              <p:nvPr/>
            </p:nvSpPr>
            <p:spPr>
              <a:xfrm>
                <a:off x="1291912" y="330075"/>
                <a:ext cx="3473187" cy="1699506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  <a:defRPr/>
                </a:pPr>
                <a:endParaRPr sz="2400" kern="0" dirty="0"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" name="Google Shape;158;p9"/>
              <p:cNvSpPr/>
              <p:nvPr/>
            </p:nvSpPr>
            <p:spPr>
              <a:xfrm>
                <a:off x="4769120" y="330075"/>
                <a:ext cx="1696395" cy="1699506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  <a:defRPr/>
                </a:pPr>
                <a:endParaRPr sz="2400" kern="0" dirty="0"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" name="Google Shape;159;p9"/>
            <p:cNvGrpSpPr>
              <a:grpSpLocks/>
            </p:cNvGrpSpPr>
            <p:nvPr/>
          </p:nvGrpSpPr>
          <p:grpSpPr bwMode="auto"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5" name="Google Shape;160;p9"/>
              <p:cNvSpPr>
                <a:spLocks noChangeArrowheads="1"/>
              </p:cNvSpPr>
              <p:nvPr/>
            </p:nvSpPr>
            <p:spPr bwMode="auto">
              <a:xfrm>
                <a:off x="-5827153" y="323089"/>
                <a:ext cx="10609875" cy="1702090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25" tIns="91425" rIns="91425" bIns="91425" anchor="ctr"/>
              <a:lstStyle/>
              <a:p>
                <a:pPr>
                  <a:buClr>
                    <a:srgbClr val="000000"/>
                  </a:buClr>
                  <a:buFont typeface="Arial" charset="0"/>
                  <a:buNone/>
                  <a:defRPr/>
                </a:pPr>
                <a:endParaRPr lang="pl-PL" sz="2400"/>
              </a:p>
            </p:txBody>
          </p:sp>
          <p:sp>
            <p:nvSpPr>
              <p:cNvPr id="16" name="Google Shape;161;p9"/>
              <p:cNvSpPr>
                <a:spLocks noChangeArrowheads="1"/>
              </p:cNvSpPr>
              <p:nvPr/>
            </p:nvSpPr>
            <p:spPr bwMode="auto">
              <a:xfrm>
                <a:off x="4747297" y="323089"/>
                <a:ext cx="1700414" cy="1702090"/>
              </a:xfrm>
              <a:prstGeom prst="rtTriangle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25" tIns="91425" rIns="91425" bIns="91425" anchor="ctr"/>
              <a:lstStyle/>
              <a:p>
                <a:pPr>
                  <a:buClr>
                    <a:srgbClr val="000000"/>
                  </a:buClr>
                  <a:buFont typeface="Arial" charset="0"/>
                  <a:buNone/>
                  <a:defRPr/>
                </a:pPr>
                <a:endParaRPr lang="pl-PL" sz="2400"/>
              </a:p>
            </p:txBody>
          </p:sp>
        </p:grpSp>
      </p:grpSp>
      <p:sp>
        <p:nvSpPr>
          <p:cNvPr id="152" name="Google Shape;152;p9"/>
          <p:cNvSpPr txBox="1">
            <a:spLocks noGrp="1"/>
          </p:cNvSpPr>
          <p:nvPr>
            <p:ph type="body" idx="1"/>
          </p:nvPr>
        </p:nvSpPr>
        <p:spPr>
          <a:xfrm>
            <a:off x="2682800" y="6182000"/>
            <a:ext cx="6004200" cy="4208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marL="609585" lvl="0" indent="-304792"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1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9" name="Google Shape;153;p9"/>
          <p:cNvSpPr txBox="1">
            <a:spLocks noGrp="1"/>
          </p:cNvSpPr>
          <p:nvPr>
            <p:ph type="sldNum" idx="10"/>
          </p:nvPr>
        </p:nvSpPr>
        <p:spPr bwMode="auto">
          <a:xfrm>
            <a:off x="7618413" y="6181725"/>
            <a:ext cx="1487487" cy="4206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Font typeface="Arial" charset="0"/>
              <a:buNone/>
              <a:defRPr sz="16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</a:lstStyle>
          <a:p>
            <a:pPr>
              <a:defRPr/>
            </a:pPr>
            <a:fld id="{22C0ED4D-9620-4093-A0A8-0B770A503B6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>
          <a:xfrm>
            <a:off x="0" y="0"/>
            <a:ext cx="0" cy="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Font typeface="Arial" charset="0"/>
              <a:buNone/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>
          <a:xfrm>
            <a:off x="0" y="0"/>
            <a:ext cx="0" cy="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Font typeface="Arial" charset="0"/>
              <a:buNone/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xfrm>
            <a:off x="7618413" y="6181725"/>
            <a:ext cx="1487487" cy="4206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Font typeface="Arial" charset="0"/>
              <a:buNone/>
              <a:defRPr sz="16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</a:lstStyle>
          <a:p>
            <a:pPr>
              <a:defRPr/>
            </a:pPr>
            <a:fld id="{5A706324-78FD-45F0-A720-3DFB9B0E551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6;p1"/>
          <p:cNvSpPr txBox="1">
            <a:spLocks noGrp="1"/>
          </p:cNvSpPr>
          <p:nvPr>
            <p:ph type="title"/>
          </p:nvPr>
        </p:nvSpPr>
        <p:spPr bwMode="auto">
          <a:xfrm>
            <a:off x="814388" y="523875"/>
            <a:ext cx="52578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pl-PL" smtClean="0">
              <a:sym typeface="Arial" charset="0"/>
            </a:endParaRPr>
          </a:p>
        </p:txBody>
      </p:sp>
      <p:sp>
        <p:nvSpPr>
          <p:cNvPr id="1027" name="Google Shape;7;p1"/>
          <p:cNvSpPr txBox="1">
            <a:spLocks noGrp="1"/>
          </p:cNvSpPr>
          <p:nvPr>
            <p:ph type="body" idx="1"/>
          </p:nvPr>
        </p:nvSpPr>
        <p:spPr bwMode="auto">
          <a:xfrm>
            <a:off x="814388" y="1770063"/>
            <a:ext cx="6132512" cy="419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pl-PL" smtClean="0">
              <a:sym typeface="Arial" charset="0"/>
            </a:endParaRPr>
          </a:p>
        </p:txBody>
      </p:sp>
      <p:sp>
        <p:nvSpPr>
          <p:cNvPr id="1028" name="Google Shape;8;p1"/>
          <p:cNvSpPr txBox="1">
            <a:spLocks noGrp="1"/>
          </p:cNvSpPr>
          <p:nvPr/>
        </p:nvSpPr>
        <p:spPr bwMode="auto">
          <a:xfrm>
            <a:off x="7618413" y="6181725"/>
            <a:ext cx="1487487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 algn="r">
              <a:buClr>
                <a:srgbClr val="000000"/>
              </a:buClr>
              <a:buFont typeface="Arial" charset="0"/>
              <a:buNone/>
              <a:defRPr/>
            </a:pPr>
            <a:fld id="{291B0BE9-F72B-4779-8BE1-67033C8591E3}" type="slidenum">
              <a:rPr lang="pl-PL" sz="16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pPr algn="r">
                <a:buClr>
                  <a:srgbClr val="000000"/>
                </a:buClr>
                <a:buFont typeface="Arial" charset="0"/>
                <a:buNone/>
                <a:defRPr/>
              </a:pPr>
              <a:t>‹#›</a:t>
            </a:fld>
            <a:endParaRPr lang="pl-PL" sz="1600" b="1">
              <a:solidFill>
                <a:srgbClr val="FFFFFF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6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7550" y="354013"/>
            <a:ext cx="5972175" cy="1046162"/>
          </a:xfrm>
        </p:spPr>
        <p:txBody>
          <a:bodyPr/>
          <a:lstStyle/>
          <a:p>
            <a:pPr marL="457200" indent="-381000" eaLnBrk="1" fontAlgn="auto" hangingPunct="1">
              <a:buFont typeface="Roboto Condensed Light"/>
              <a:buNone/>
              <a:defRPr/>
            </a:pPr>
            <a:r>
              <a:rPr lang="pl-PL" sz="4000" b="1" dirty="0"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WYBORY</a:t>
            </a:r>
          </a:p>
          <a:p>
            <a:pPr marL="457200" indent="-381000" eaLnBrk="1" fontAlgn="auto" hangingPunct="1">
              <a:buFont typeface="Roboto Condensed Light"/>
              <a:buNone/>
              <a:defRPr/>
            </a:pPr>
            <a:r>
              <a:rPr lang="pl-PL" sz="4000" b="1" dirty="0"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PREZYDENTA</a:t>
            </a:r>
          </a:p>
          <a:p>
            <a:pPr marL="457200" indent="-381000" eaLnBrk="1" fontAlgn="auto" hangingPunct="1">
              <a:buFont typeface="Roboto Condensed Light"/>
              <a:buNone/>
              <a:defRPr/>
            </a:pPr>
            <a:r>
              <a:rPr lang="pl-PL" sz="4000" b="1" dirty="0"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RZECZYPOSPOLITEJ</a:t>
            </a:r>
          </a:p>
          <a:p>
            <a:pPr marL="457200" indent="-381000" eaLnBrk="1" fontAlgn="auto" hangingPunct="1">
              <a:buFont typeface="Roboto Condensed Light"/>
              <a:buNone/>
              <a:defRPr/>
            </a:pPr>
            <a:r>
              <a:rPr lang="pl-PL" sz="4000" b="1" dirty="0"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POLSKIEJ</a:t>
            </a:r>
          </a:p>
          <a:p>
            <a:pPr marL="457200" indent="-381000" eaLnBrk="1" fontAlgn="auto" hangingPunct="1">
              <a:buFont typeface="Roboto Condensed Light"/>
              <a:buNone/>
              <a:defRPr/>
            </a:pPr>
            <a:r>
              <a:rPr lang="pl-PL" sz="2400" b="1" dirty="0"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28 czerwca 2020 r.</a:t>
            </a:r>
          </a:p>
        </p:txBody>
      </p:sp>
      <p:sp>
        <p:nvSpPr>
          <p:cNvPr id="16386" name="pole tekstowe 3"/>
          <p:cNvSpPr txBox="1">
            <a:spLocks noGrp="1" noChangeArrowheads="1"/>
          </p:cNvSpPr>
          <p:nvPr>
            <p:ph type="ctrTitle"/>
          </p:nvPr>
        </p:nvSpPr>
        <p:spPr>
          <a:xfrm>
            <a:off x="660400" y="3954463"/>
            <a:ext cx="4094163" cy="1908175"/>
          </a:xfrm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Tx/>
              <a:buNone/>
            </a:pPr>
            <a:r>
              <a:rPr lang="pl-PL" altLang="pl-PL" sz="2800" b="1" smtClean="0">
                <a:solidFill>
                  <a:schemeClr val="bg1"/>
                </a:solidFill>
                <a:latin typeface="Arial Black" pitchFamily="34" charset="0"/>
                <a:ea typeface="Roboto Condensed"/>
                <a:cs typeface="Roboto Condensed"/>
                <a:sym typeface="Roboto Condensed"/>
              </a:rPr>
              <a:t>Szkolenie członków obwodowych komisji wyborczych cz. II</a:t>
            </a:r>
          </a:p>
        </p:txBody>
      </p:sp>
      <p:sp>
        <p:nvSpPr>
          <p:cNvPr id="16387" name="Prostokąt 2"/>
          <p:cNvSpPr>
            <a:spLocks noChangeArrowheads="1"/>
          </p:cNvSpPr>
          <p:nvPr/>
        </p:nvSpPr>
        <p:spPr bwMode="auto">
          <a:xfrm>
            <a:off x="392113" y="5764213"/>
            <a:ext cx="6481762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00"/>
              </a:buClr>
            </a:pPr>
            <a:r>
              <a:rPr lang="pl-PL" altLang="pl-PL">
                <a:solidFill>
                  <a:srgbClr val="BFBFBF"/>
                </a:solidFill>
              </a:rPr>
              <a:t>Opracowanie: </a:t>
            </a:r>
          </a:p>
          <a:p>
            <a:pPr>
              <a:buClr>
                <a:srgbClr val="000000"/>
              </a:buClr>
            </a:pPr>
            <a:endParaRPr lang="pl-PL" altLang="pl-PL" sz="500">
              <a:solidFill>
                <a:srgbClr val="BFBFBF"/>
              </a:solidFill>
            </a:endParaRPr>
          </a:p>
          <a:p>
            <a:pPr>
              <a:buClr>
                <a:srgbClr val="000000"/>
              </a:buClr>
            </a:pPr>
            <a:r>
              <a:rPr lang="pl-PL" altLang="pl-PL">
                <a:solidFill>
                  <a:srgbClr val="BFBFBF"/>
                </a:solidFill>
              </a:rPr>
              <a:t>Krajowe Biuro Wyborcze</a:t>
            </a:r>
          </a:p>
          <a:p>
            <a:pPr>
              <a:buClr>
                <a:srgbClr val="000000"/>
              </a:buClr>
            </a:pPr>
            <a:r>
              <a:rPr lang="pl-PL" altLang="pl-PL">
                <a:solidFill>
                  <a:srgbClr val="BFBFBF"/>
                </a:solidFill>
              </a:rPr>
              <a:t>Delegatura w Elblągu</a:t>
            </a:r>
          </a:p>
        </p:txBody>
      </p:sp>
      <p:sp>
        <p:nvSpPr>
          <p:cNvPr id="16388" name="Symbol zastępczy numeru slajdu 9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E050A5C-1438-4172-A9B6-36BF09F51EB7}" type="slidenum">
              <a:rPr lang="pl-PL" smtClean="0"/>
              <a:pPr/>
              <a:t>1</a:t>
            </a:fld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Prostokąt 18"/>
          <p:cNvSpPr>
            <a:spLocks noChangeArrowheads="1"/>
          </p:cNvSpPr>
          <p:nvPr/>
        </p:nvSpPr>
        <p:spPr bwMode="auto">
          <a:xfrm>
            <a:off x="887413" y="646113"/>
            <a:ext cx="75247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</a:pPr>
            <a:r>
              <a:rPr lang="pl-PL" altLang="pl-PL" sz="2200" b="1" u="sng">
                <a:solidFill>
                  <a:srgbClr val="C00000"/>
                </a:solidFill>
              </a:rPr>
              <a:t>CZYNNOŚCI PO OTWORZENIU URNY WYBORCZEJ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4294967295"/>
          </p:nvPr>
        </p:nvSpPr>
        <p:spPr>
          <a:xfrm>
            <a:off x="400050" y="5329238"/>
            <a:ext cx="8499475" cy="1184275"/>
          </a:xfrm>
        </p:spPr>
        <p:txBody>
          <a:bodyPr spcFirstLastPara="1">
            <a:noAutofit/>
          </a:bodyPr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b="1" dirty="0" smtClean="0">
              <a:solidFill>
                <a:srgbClr val="FF6600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r>
              <a:rPr lang="pl-PL" b="1" dirty="0" smtClean="0">
                <a:solidFill>
                  <a:srgbClr val="FF660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Bardzo ważne !!!</a:t>
            </a:r>
          </a:p>
          <a:p>
            <a:pPr marL="457200" indent="-381000" algn="just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Char char="•"/>
              <a:defRPr/>
            </a:pPr>
            <a:r>
              <a:rPr lang="pl-PL" dirty="0" smtClean="0">
                <a:solidFill>
                  <a:schemeClr val="dk1"/>
                </a:solidFill>
                <a:latin typeface="Franklin Gothic Book" panose="020B0503020102020204" pitchFamily="34" charset="0"/>
                <a:ea typeface="Roboto Condensed Light"/>
                <a:cs typeface="Roboto Condensed Light"/>
                <a:sym typeface="Roboto Condensed Light"/>
              </a:rPr>
              <a:t>wszystkie czynności komisja wykonuje jak to tylko możliwe</a:t>
            </a:r>
            <a:r>
              <a:rPr lang="pl-PL" b="1" dirty="0" smtClean="0">
                <a:solidFill>
                  <a:srgbClr val="0070C0"/>
                </a:solidFill>
                <a:latin typeface="Franklin Gothic Book" panose="020B0503020102020204" pitchFamily="34" charset="0"/>
                <a:ea typeface="Roboto Condensed Light"/>
                <a:cs typeface="Roboto Condensed Light"/>
                <a:sym typeface="Roboto Condensed Light"/>
              </a:rPr>
              <a:t> </a:t>
            </a:r>
            <a:r>
              <a:rPr lang="pl-PL" b="1" dirty="0" smtClean="0">
                <a:solidFill>
                  <a:srgbClr val="FF0000"/>
                </a:solidFill>
                <a:latin typeface="Franklin Gothic Book" panose="020B0503020102020204" pitchFamily="34" charset="0"/>
                <a:ea typeface="Roboto Condensed Light"/>
                <a:cs typeface="Roboto Condensed Light"/>
                <a:sym typeface="Roboto Condensed Light"/>
              </a:rPr>
              <a:t>w pełnym składzie</a:t>
            </a:r>
            <a:r>
              <a:rPr lang="pl-PL" dirty="0" smtClean="0">
                <a:solidFill>
                  <a:schemeClr val="dk1"/>
                </a:solidFill>
                <a:latin typeface="Franklin Gothic Book" panose="020B0503020102020204" pitchFamily="34" charset="0"/>
                <a:ea typeface="Roboto Condensed Light"/>
                <a:cs typeface="Roboto Condensed Light"/>
                <a:sym typeface="Roboto Condensed Light"/>
              </a:rPr>
              <a:t>, pod żadnym pozorem w tzw. podzespołach. </a:t>
            </a:r>
          </a:p>
          <a:p>
            <a:pPr marL="457200" indent="-381000" algn="just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Char char="•"/>
              <a:defRPr/>
            </a:pPr>
            <a:r>
              <a:rPr lang="pl-PL" dirty="0" smtClean="0">
                <a:solidFill>
                  <a:schemeClr val="dk1"/>
                </a:solidFill>
                <a:latin typeface="Franklin Gothic Book" panose="020B0503020102020204" pitchFamily="34" charset="0"/>
                <a:ea typeface="Roboto Condensed Light"/>
                <a:cs typeface="Roboto Condensed Light"/>
                <a:sym typeface="Roboto Condensed Light"/>
              </a:rPr>
              <a:t>kwalifikacji głosów dokonujemy </a:t>
            </a:r>
            <a:r>
              <a:rPr lang="pl-PL" b="1" dirty="0" smtClean="0">
                <a:solidFill>
                  <a:srgbClr val="FF0000"/>
                </a:solidFill>
                <a:latin typeface="Franklin Gothic Book" panose="020B0503020102020204" pitchFamily="34" charset="0"/>
                <a:ea typeface="Roboto Condensed Light"/>
                <a:cs typeface="Roboto Condensed Light"/>
                <a:sym typeface="Roboto Condensed Light"/>
              </a:rPr>
              <a:t>„na oczach” </a:t>
            </a:r>
            <a:r>
              <a:rPr lang="pl-PL" dirty="0" smtClean="0">
                <a:solidFill>
                  <a:schemeClr val="dk1"/>
                </a:solidFill>
                <a:latin typeface="Franklin Gothic Book" panose="020B0503020102020204" pitchFamily="34" charset="0"/>
                <a:ea typeface="Roboto Condensed Light"/>
                <a:cs typeface="Roboto Condensed Light"/>
                <a:sym typeface="Roboto Condensed Light"/>
              </a:rPr>
              <a:t>członków komisji.</a:t>
            </a:r>
          </a:p>
          <a:p>
            <a:pPr marL="457200" indent="-381000" algn="just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Char char="•"/>
              <a:defRPr/>
            </a:pPr>
            <a:r>
              <a:rPr lang="pl-PL" dirty="0">
                <a:solidFill>
                  <a:schemeClr val="dk1"/>
                </a:solidFill>
                <a:latin typeface="Franklin Gothic Book" panose="020B0503020102020204" pitchFamily="34" charset="0"/>
                <a:ea typeface="Roboto Condensed Light"/>
                <a:cs typeface="Roboto Condensed Light"/>
                <a:sym typeface="Roboto Condensed Light"/>
              </a:rPr>
              <a:t>w</a:t>
            </a:r>
            <a:r>
              <a:rPr lang="pl-PL" dirty="0" smtClean="0">
                <a:solidFill>
                  <a:schemeClr val="dk1"/>
                </a:solidFill>
                <a:latin typeface="Franklin Gothic Book" panose="020B0503020102020204" pitchFamily="34" charset="0"/>
                <a:ea typeface="Roboto Condensed Light"/>
                <a:cs typeface="Roboto Condensed Light"/>
                <a:sym typeface="Roboto Condensed Light"/>
              </a:rPr>
              <a:t> sytuacjach wątpliwych, przewodniczący zarządza </a:t>
            </a:r>
            <a:r>
              <a:rPr lang="pl-PL" b="1" dirty="0" smtClean="0">
                <a:solidFill>
                  <a:srgbClr val="FF0000"/>
                </a:solidFill>
                <a:latin typeface="Franklin Gothic Book" panose="020B0503020102020204" pitchFamily="34" charset="0"/>
                <a:ea typeface="Roboto Condensed Light"/>
                <a:cs typeface="Roboto Condensed Light"/>
                <a:sym typeface="Roboto Condensed Light"/>
              </a:rPr>
              <a:t>przegłosowanie ostatecznego stanowiska komisji.</a:t>
            </a:r>
            <a:endParaRPr lang="pl-PL" b="1" dirty="0">
              <a:solidFill>
                <a:srgbClr val="FF0000"/>
              </a:solidFill>
              <a:latin typeface="Franklin Gothic Book" panose="020B0503020102020204" pitchFamily="34" charset="0"/>
              <a:ea typeface="Roboto Condensed Light"/>
              <a:cs typeface="Roboto Condensed Light"/>
              <a:sym typeface="Roboto Condensed Light"/>
            </a:endParaRPr>
          </a:p>
          <a:p>
            <a:pPr algn="ctr" eaLnBrk="1" fontAlgn="ctr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1400" b="1" dirty="0" smtClean="0">
              <a:solidFill>
                <a:schemeClr val="dk1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algn="ctr" eaLnBrk="1" fontAlgn="ctr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r>
              <a:rPr lang="pl-PL" sz="1400" b="1" dirty="0" smtClean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I</a:t>
            </a:r>
          </a:p>
          <a:p>
            <a:pPr marL="285750" indent="-285750" algn="just" eaLnBrk="1" fontAlgn="ctr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Char char="•"/>
              <a:defRPr/>
            </a:pPr>
            <a:r>
              <a:rPr lang="pl-PL" dirty="0">
                <a:solidFill>
                  <a:schemeClr val="dk1"/>
                </a:solidFill>
                <a:latin typeface="Franklin Gothic Book" panose="020B0503020102020204" pitchFamily="34" charset="0"/>
                <a:ea typeface="Roboto Condensed Light"/>
                <a:cs typeface="Roboto Condensed Light"/>
                <a:sym typeface="Roboto Condensed Light"/>
              </a:rPr>
              <a:t>k</a:t>
            </a:r>
            <a:r>
              <a:rPr lang="pl-PL" dirty="0" smtClean="0">
                <a:solidFill>
                  <a:schemeClr val="dk1"/>
                </a:solidFill>
                <a:latin typeface="Franklin Gothic Book" panose="020B0503020102020204" pitchFamily="34" charset="0"/>
                <a:ea typeface="Roboto Condensed Light"/>
                <a:cs typeface="Roboto Condensed Light"/>
                <a:sym typeface="Roboto Condensed Light"/>
              </a:rPr>
              <a:t>omisja </a:t>
            </a:r>
            <a:r>
              <a:rPr lang="pl-PL" dirty="0">
                <a:solidFill>
                  <a:schemeClr val="dk1"/>
                </a:solidFill>
                <a:latin typeface="Franklin Gothic Book" panose="020B0503020102020204" pitchFamily="34" charset="0"/>
                <a:ea typeface="Roboto Condensed Light"/>
                <a:cs typeface="Roboto Condensed Light"/>
                <a:sym typeface="Roboto Condensed Light"/>
              </a:rPr>
              <a:t>sprawdza, czy pieczęcie na urnie oraz na wlocie do urny lub jednorazowe plomby – nalepki foliowe pozostały </a:t>
            </a:r>
            <a:r>
              <a:rPr lang="pl-PL" dirty="0" smtClean="0">
                <a:solidFill>
                  <a:schemeClr val="dk1"/>
                </a:solidFill>
                <a:latin typeface="Franklin Gothic Book" panose="020B0503020102020204" pitchFamily="34" charset="0"/>
                <a:ea typeface="Roboto Condensed Light"/>
                <a:cs typeface="Roboto Condensed Light"/>
                <a:sym typeface="Roboto Condensed Light"/>
              </a:rPr>
              <a:t>nienaruszone</a:t>
            </a:r>
          </a:p>
          <a:p>
            <a:pPr marL="285750" indent="-285750" algn="just" eaLnBrk="1" fontAlgn="ctr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Char char="•"/>
              <a:defRPr/>
            </a:pPr>
            <a:r>
              <a:rPr lang="pl-PL" dirty="0" smtClean="0">
                <a:solidFill>
                  <a:schemeClr val="dk1"/>
                </a:solidFill>
                <a:latin typeface="Franklin Gothic Book" panose="020B0503020102020204" pitchFamily="34" charset="0"/>
                <a:ea typeface="Roboto Condensed Light"/>
                <a:cs typeface="Roboto Condensed Light"/>
                <a:sym typeface="Roboto Condensed Light"/>
              </a:rPr>
              <a:t>otwiera </a:t>
            </a:r>
            <a:r>
              <a:rPr lang="pl-PL" dirty="0">
                <a:solidFill>
                  <a:schemeClr val="dk1"/>
                </a:solidFill>
                <a:latin typeface="Franklin Gothic Book" panose="020B0503020102020204" pitchFamily="34" charset="0"/>
                <a:ea typeface="Roboto Condensed Light"/>
                <a:cs typeface="Roboto Condensed Light"/>
                <a:sym typeface="Roboto Condensed Light"/>
              </a:rPr>
              <a:t>urnę i wyjmuje z niej karty do </a:t>
            </a:r>
            <a:r>
              <a:rPr lang="pl-PL" dirty="0" smtClean="0">
                <a:solidFill>
                  <a:schemeClr val="dk1"/>
                </a:solidFill>
                <a:latin typeface="Franklin Gothic Book" panose="020B0503020102020204" pitchFamily="34" charset="0"/>
                <a:ea typeface="Roboto Condensed Light"/>
                <a:cs typeface="Roboto Condensed Light"/>
                <a:sym typeface="Roboto Condensed Light"/>
              </a:rPr>
              <a:t>głosowania z zachowaniem szczególnej staranności w celu niedopuszczenia do uszkodzenia kart lub urny wyborczej</a:t>
            </a:r>
          </a:p>
          <a:p>
            <a:pPr marL="285750" indent="-285750" algn="just" eaLnBrk="1" fontAlgn="ctr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Char char="•"/>
              <a:defRPr/>
            </a:pPr>
            <a:r>
              <a:rPr lang="pl-PL" dirty="0" smtClean="0">
                <a:solidFill>
                  <a:schemeClr val="dk1"/>
                </a:solidFill>
                <a:latin typeface="Franklin Gothic Book" panose="020B0503020102020204" pitchFamily="34" charset="0"/>
                <a:ea typeface="Roboto Condensed Light"/>
                <a:cs typeface="Roboto Condensed Light"/>
                <a:sym typeface="Roboto Condensed Light"/>
              </a:rPr>
              <a:t>jeżeli w</a:t>
            </a:r>
            <a:r>
              <a:rPr lang="pl-PL" dirty="0">
                <a:solidFill>
                  <a:schemeClr val="dk1"/>
                </a:solidFill>
                <a:latin typeface="Franklin Gothic Book" panose="020B0503020102020204" pitchFamily="34" charset="0"/>
                <a:ea typeface="Roboto Condensed Light"/>
                <a:cs typeface="Roboto Condensed Light"/>
                <a:sym typeface="Roboto Condensed Light"/>
              </a:rPr>
              <a:t> urnie znajdują się inne przedmioty niż karty do głosowania (w tym np. czyste kartki papieru), komisja oddziela je od kart do głosowania, a informacje o ich odnalezieniu </a:t>
            </a:r>
            <a:r>
              <a:rPr lang="pl-PL" dirty="0">
                <a:solidFill>
                  <a:srgbClr val="0070C0"/>
                </a:solidFill>
                <a:latin typeface="Franklin Gothic Book" panose="020B0503020102020204" pitchFamily="34" charset="0"/>
                <a:ea typeface="Roboto Condensed Light"/>
                <a:cs typeface="Roboto Condensed Light"/>
                <a:sym typeface="Roboto Condensed Light"/>
              </a:rPr>
              <a:t>odnotowuje w punkcie 22 protokołu głosowania.</a:t>
            </a:r>
          </a:p>
          <a:p>
            <a:pPr marL="342900" indent="-342900" algn="just" eaLnBrk="1" fontAlgn="ctr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+mj-lt"/>
              <a:buAutoNum type="arabicPeriod"/>
              <a:defRPr/>
            </a:pPr>
            <a:endParaRPr lang="pl-PL" sz="1400" dirty="0">
              <a:solidFill>
                <a:schemeClr val="dk1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1200" b="1" dirty="0">
              <a:solidFill>
                <a:schemeClr val="dk1"/>
              </a:solidFill>
              <a:latin typeface="Arial" panose="020B0604020202020204" pitchFamily="34" charset="0"/>
              <a:ea typeface="Roboto Condensed Light"/>
              <a:cs typeface="Arial" panose="020B0604020202020204" pitchFamily="34" charset="0"/>
              <a:sym typeface="Roboto Condensed Light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1200" b="1" dirty="0" smtClean="0">
              <a:solidFill>
                <a:schemeClr val="dk1"/>
              </a:solidFill>
              <a:latin typeface="Arial" panose="020B0604020202020204" pitchFamily="34" charset="0"/>
              <a:ea typeface="Roboto Condensed Light"/>
              <a:cs typeface="Arial" panose="020B0604020202020204" pitchFamily="34" charset="0"/>
              <a:sym typeface="Roboto Condensed Light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1200" b="1" dirty="0">
              <a:solidFill>
                <a:schemeClr val="dk1"/>
              </a:solidFill>
              <a:latin typeface="Arial" panose="020B0604020202020204" pitchFamily="34" charset="0"/>
              <a:ea typeface="Roboto Condensed Light"/>
              <a:cs typeface="Arial" panose="020B0604020202020204" pitchFamily="34" charset="0"/>
              <a:sym typeface="Roboto Condensed Light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1200" b="1" dirty="0" smtClean="0">
              <a:solidFill>
                <a:schemeClr val="dk1"/>
              </a:solidFill>
              <a:latin typeface="Arial" panose="020B0604020202020204" pitchFamily="34" charset="0"/>
              <a:ea typeface="Roboto Condensed Light"/>
              <a:cs typeface="Arial" panose="020B0604020202020204" pitchFamily="34" charset="0"/>
              <a:sym typeface="Roboto Condensed Light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1200" b="1" dirty="0">
              <a:solidFill>
                <a:schemeClr val="dk1"/>
              </a:solidFill>
              <a:latin typeface="Arial" panose="020B0604020202020204" pitchFamily="34" charset="0"/>
              <a:ea typeface="Roboto Condensed Light"/>
              <a:cs typeface="Arial" panose="020B0604020202020204" pitchFamily="34" charset="0"/>
              <a:sym typeface="Roboto Condensed Light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1200" b="1" dirty="0" smtClean="0">
              <a:solidFill>
                <a:schemeClr val="dk1"/>
              </a:solidFill>
              <a:latin typeface="Arial" panose="020B0604020202020204" pitchFamily="34" charset="0"/>
              <a:ea typeface="Roboto Condensed Light"/>
              <a:cs typeface="Arial" panose="020B0604020202020204" pitchFamily="34" charset="0"/>
              <a:sym typeface="Roboto Condensed Light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1200" b="1" dirty="0">
              <a:solidFill>
                <a:schemeClr val="dk1"/>
              </a:solidFill>
              <a:latin typeface="Arial" panose="020B0604020202020204" pitchFamily="34" charset="0"/>
              <a:ea typeface="Roboto Condensed Light"/>
              <a:cs typeface="Arial" panose="020B0604020202020204" pitchFamily="34" charset="0"/>
              <a:sym typeface="Roboto Condensed Light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1200" b="1" dirty="0" smtClean="0">
              <a:solidFill>
                <a:schemeClr val="dk1"/>
              </a:solidFill>
              <a:latin typeface="Arial" panose="020B0604020202020204" pitchFamily="34" charset="0"/>
              <a:ea typeface="Roboto Condensed Light"/>
              <a:cs typeface="Arial" panose="020B0604020202020204" pitchFamily="34" charset="0"/>
              <a:sym typeface="Roboto Condensed Light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r>
              <a:rPr lang="pl-PL" sz="1200" b="1" dirty="0" smtClean="0">
                <a:solidFill>
                  <a:schemeClr val="dk1"/>
                </a:solidFill>
                <a:latin typeface="Arial" panose="020B0604020202020204" pitchFamily="34" charset="0"/>
                <a:ea typeface="Roboto Condensed Light"/>
                <a:cs typeface="Arial" panose="020B0604020202020204" pitchFamily="34" charset="0"/>
                <a:sym typeface="Roboto Condensed Light"/>
              </a:rPr>
              <a:t>Krok 7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1200" dirty="0">
              <a:solidFill>
                <a:schemeClr val="dk1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r>
              <a:rPr lang="pl-PL" sz="1200" b="1" dirty="0" smtClean="0">
                <a:solidFill>
                  <a:schemeClr val="bg1"/>
                </a:solidFill>
                <a:latin typeface="Arial" panose="020B0604020202020204" pitchFamily="34" charset="0"/>
                <a:ea typeface="Roboto Condensed Light"/>
                <a:cs typeface="Arial" panose="020B0604020202020204" pitchFamily="34" charset="0"/>
                <a:sym typeface="Roboto Condensed Light"/>
              </a:rPr>
              <a:t>Krok 6Krok 6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1200" b="1" dirty="0" smtClean="0">
              <a:solidFill>
                <a:schemeClr val="bg1"/>
              </a:solidFill>
              <a:latin typeface="Arial" panose="020B0604020202020204" pitchFamily="34" charset="0"/>
              <a:ea typeface="Roboto Condensed Light"/>
              <a:cs typeface="Arial" panose="020B0604020202020204" pitchFamily="34" charset="0"/>
              <a:sym typeface="Roboto Condensed Light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1200" dirty="0" smtClean="0">
              <a:solidFill>
                <a:schemeClr val="dk1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r>
              <a:rPr lang="pl-PL" sz="1200" b="1" dirty="0" smtClean="0">
                <a:solidFill>
                  <a:schemeClr val="bg1"/>
                </a:solidFill>
                <a:latin typeface="Arial" panose="020B0604020202020204" pitchFamily="34" charset="0"/>
                <a:ea typeface="Roboto Condensed Light"/>
                <a:cs typeface="Arial" panose="020B0604020202020204" pitchFamily="34" charset="0"/>
                <a:sym typeface="Roboto Condensed Light"/>
              </a:rPr>
              <a:t>Krok 6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1200" dirty="0">
              <a:solidFill>
                <a:schemeClr val="dk1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r>
              <a:rPr lang="pl-PL" sz="1200" b="1" dirty="0" smtClean="0">
                <a:solidFill>
                  <a:schemeClr val="bg1"/>
                </a:solidFill>
                <a:latin typeface="Arial" panose="020B0604020202020204" pitchFamily="34" charset="0"/>
                <a:ea typeface="Roboto Condensed Light"/>
                <a:cs typeface="Arial" panose="020B0604020202020204" pitchFamily="34" charset="0"/>
                <a:sym typeface="Roboto Condensed Light"/>
              </a:rPr>
              <a:t>Krok 6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1200" dirty="0">
              <a:solidFill>
                <a:schemeClr val="dk1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</p:txBody>
      </p:sp>
      <p:pic>
        <p:nvPicPr>
          <p:cNvPr id="26627" name="Obraz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8438" y="146050"/>
            <a:ext cx="11858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C322E15-99CB-4522-AA2A-662B76857B7B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ymbol zastępczy numeru slajdu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4E61EBD-0EEB-40AB-9213-1101AC9C377F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7650" name="Prostokąt 2"/>
          <p:cNvSpPr>
            <a:spLocks noChangeArrowheads="1"/>
          </p:cNvSpPr>
          <p:nvPr/>
        </p:nvSpPr>
        <p:spPr bwMode="auto">
          <a:xfrm>
            <a:off x="1187450" y="636588"/>
            <a:ext cx="7094538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altLang="pl-PL" sz="2200" b="1" u="sng">
                <a:solidFill>
                  <a:srgbClr val="C00000"/>
                </a:solidFill>
              </a:rPr>
              <a:t>CZYNNOŚCI PO OTWORZENIU URNY WYBORCZEJ</a:t>
            </a:r>
            <a:endParaRPr lang="pl-PL" sz="2200"/>
          </a:p>
        </p:txBody>
      </p:sp>
      <p:sp>
        <p:nvSpPr>
          <p:cNvPr id="27651" name="Prostokąt 3"/>
          <p:cNvSpPr>
            <a:spLocks noChangeArrowheads="1"/>
          </p:cNvSpPr>
          <p:nvPr/>
        </p:nvSpPr>
        <p:spPr bwMode="auto">
          <a:xfrm>
            <a:off x="252413" y="1400175"/>
            <a:ext cx="11461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  <a:buClr>
                <a:srgbClr val="C7D3E6"/>
              </a:buClr>
              <a:buSzPts val="2400"/>
              <a:buFont typeface="Arial" charset="0"/>
              <a:buNone/>
            </a:pPr>
            <a:r>
              <a:rPr lang="pl-PL" sz="2000" b="1" u="sng">
                <a:solidFill>
                  <a:srgbClr val="C00000"/>
                </a:solidFill>
                <a:latin typeface="Calibri" pitchFamily="34" charset="0"/>
                <a:sym typeface="Roboto Condensed Light"/>
              </a:rPr>
              <a:t>Krok 9.</a:t>
            </a:r>
          </a:p>
        </p:txBody>
      </p:sp>
      <p:sp>
        <p:nvSpPr>
          <p:cNvPr id="27652" name="Prostokąt 8"/>
          <p:cNvSpPr>
            <a:spLocks noChangeArrowheads="1"/>
          </p:cNvSpPr>
          <p:nvPr/>
        </p:nvSpPr>
        <p:spPr bwMode="auto">
          <a:xfrm>
            <a:off x="252413" y="1800225"/>
            <a:ext cx="8761412" cy="507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pl-PL" sz="1800">
                <a:solidFill>
                  <a:schemeClr val="tx1"/>
                </a:solidFill>
                <a:latin typeface="Franklin Gothic Book" pitchFamily="34" charset="0"/>
              </a:rPr>
              <a:t>jeśli w obwodzie miało miejsce głosowanie korespondencyjne, komisja w pierwszej kolejności </a:t>
            </a:r>
            <a:r>
              <a:rPr lang="pl-PL" sz="1800" b="1" u="sng">
                <a:solidFill>
                  <a:srgbClr val="0070C0"/>
                </a:solidFill>
                <a:latin typeface="Franklin Gothic Book" pitchFamily="34" charset="0"/>
              </a:rPr>
              <a:t>ustala liczbę  kart do głosowania, wyjętych z kopert </a:t>
            </a:r>
            <a:r>
              <a:rPr lang="pl-PL" sz="1800">
                <a:solidFill>
                  <a:schemeClr val="tx1"/>
                </a:solidFill>
                <a:latin typeface="Franklin Gothic Book" pitchFamily="34" charset="0"/>
              </a:rPr>
              <a:t>i wrzuca je do pozostałych kart</a:t>
            </a:r>
          </a:p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pl-PL" sz="1800">
                <a:solidFill>
                  <a:schemeClr val="tx1"/>
                </a:solidFill>
                <a:latin typeface="Franklin Gothic Book" pitchFamily="34" charset="0"/>
              </a:rPr>
              <a:t>	liczba ta powinna odpowiadać liczbie kopert na kartę do głosowania 	wrzuconych do urny. </a:t>
            </a:r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sz="1800">
              <a:solidFill>
                <a:schemeClr val="tx1"/>
              </a:solidFill>
              <a:latin typeface="Franklin Gothic Book" pitchFamily="34" charset="0"/>
            </a:endParaRPr>
          </a:p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pl-PL" sz="1800" u="sng">
                <a:solidFill>
                  <a:srgbClr val="0070C0"/>
                </a:solidFill>
                <a:latin typeface="Franklin Gothic Book" pitchFamily="34" charset="0"/>
              </a:rPr>
              <a:t>różnica jest możliwa tylko, gdy:</a:t>
            </a:r>
          </a:p>
          <a:p>
            <a:pPr algn="just">
              <a:buClr>
                <a:srgbClr val="000000"/>
              </a:buClr>
              <a:buFont typeface="Arial" charset="0"/>
              <a:buAutoNum type="arabicPeriod"/>
            </a:pPr>
            <a:r>
              <a:rPr lang="pl-PL" sz="1800">
                <a:solidFill>
                  <a:schemeClr val="tx1"/>
                </a:solidFill>
                <a:latin typeface="Franklin Gothic Book" pitchFamily="34" charset="0"/>
              </a:rPr>
              <a:t>koperta na kartę do głosowania była pusta;</a:t>
            </a:r>
          </a:p>
          <a:p>
            <a:pPr algn="just">
              <a:buClr>
                <a:srgbClr val="000000"/>
              </a:buClr>
              <a:buFont typeface="Arial" charset="0"/>
              <a:buAutoNum type="arabicPeriod"/>
            </a:pPr>
            <a:r>
              <a:rPr lang="pl-PL" sz="1800">
                <a:solidFill>
                  <a:schemeClr val="tx1"/>
                </a:solidFill>
                <a:latin typeface="Franklin Gothic Book" pitchFamily="34" charset="0"/>
              </a:rPr>
              <a:t>w kopercie na kartę do głosowania znajdowała się więcej niż jedna karta do głosowania; w takim przypadku komisja:</a:t>
            </a:r>
          </a:p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pl-PL" sz="1800">
                <a:solidFill>
                  <a:schemeClr val="tx1"/>
                </a:solidFill>
                <a:latin typeface="Franklin Gothic Book" pitchFamily="34" charset="0"/>
              </a:rPr>
              <a:t>	a)nie bierze pod uwagę żadnej karty do głosowania przy ustalaniu wyników 	głosowania, </a:t>
            </a:r>
          </a:p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pl-PL" sz="1800">
                <a:solidFill>
                  <a:schemeClr val="tx1"/>
                </a:solidFill>
                <a:latin typeface="Franklin Gothic Book" pitchFamily="34" charset="0"/>
              </a:rPr>
              <a:t>	b)karty te pakuje w pakiet, opisuje go i odkłada; </a:t>
            </a:r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sz="1800">
              <a:solidFill>
                <a:schemeClr val="tx1"/>
              </a:solidFill>
              <a:latin typeface="Franklin Gothic Book" pitchFamily="34" charset="0"/>
            </a:endParaRPr>
          </a:p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pl-PL" sz="1600">
                <a:solidFill>
                  <a:srgbClr val="0070C0"/>
                </a:solidFill>
                <a:latin typeface="Franklin Gothic Book" pitchFamily="34" charset="0"/>
              </a:rPr>
              <a:t>sytuację tę komisja opisuje w punkcie 22 protokołu głosowania</a:t>
            </a:r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sz="1800">
              <a:solidFill>
                <a:schemeClr val="tx1"/>
              </a:solidFill>
              <a:latin typeface="Franklin Gothic Book" pitchFamily="34" charset="0"/>
            </a:endParaRPr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sz="1800">
              <a:solidFill>
                <a:schemeClr val="tx1"/>
              </a:solidFill>
              <a:latin typeface="Franklin Gothic Book" pitchFamily="34" charset="0"/>
            </a:endParaRPr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sz="1800">
              <a:solidFill>
                <a:schemeClr val="tx1"/>
              </a:solidFill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ymbol zastępczy numeru slajdu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E40FD3D-843F-499B-831C-B35D432693F7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8674" name="Prostokąt 2"/>
          <p:cNvSpPr>
            <a:spLocks noChangeArrowheads="1"/>
          </p:cNvSpPr>
          <p:nvPr/>
        </p:nvSpPr>
        <p:spPr bwMode="auto">
          <a:xfrm>
            <a:off x="1398588" y="768350"/>
            <a:ext cx="7096125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r>
              <a:rPr lang="pl-PL" altLang="pl-PL" sz="2200" b="1" u="sng">
                <a:solidFill>
                  <a:schemeClr val="tx1"/>
                </a:solidFill>
              </a:rPr>
              <a:t>CZYNNOŚCI PO OTWORZENIU URNY WYBORCZEJ</a:t>
            </a:r>
          </a:p>
          <a:p>
            <a:pPr algn="ctr">
              <a:buClr>
                <a:srgbClr val="000000"/>
              </a:buClr>
              <a:buFont typeface="Arial" charset="0"/>
              <a:buNone/>
            </a:pPr>
            <a:r>
              <a:rPr lang="pl-PL" altLang="pl-PL" sz="2200" b="1">
                <a:solidFill>
                  <a:srgbClr val="C00000"/>
                </a:solidFill>
              </a:rPr>
              <a:t>USTALENIE WYNIKÓW GŁOSOWANIA</a:t>
            </a:r>
          </a:p>
          <a:p>
            <a:pPr algn="ctr">
              <a:buClr>
                <a:srgbClr val="000000"/>
              </a:buClr>
              <a:buFont typeface="Arial" charset="0"/>
              <a:buNone/>
            </a:pPr>
            <a:endParaRPr lang="pl-PL" sz="2200"/>
          </a:p>
        </p:txBody>
      </p:sp>
      <p:sp>
        <p:nvSpPr>
          <p:cNvPr id="28675" name="Prostokąt 3"/>
          <p:cNvSpPr>
            <a:spLocks noChangeArrowheads="1"/>
          </p:cNvSpPr>
          <p:nvPr/>
        </p:nvSpPr>
        <p:spPr bwMode="auto">
          <a:xfrm>
            <a:off x="252413" y="1400175"/>
            <a:ext cx="11461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  <a:buClr>
                <a:srgbClr val="C7D3E6"/>
              </a:buClr>
              <a:buSzPts val="2400"/>
              <a:buFont typeface="Arial" charset="0"/>
              <a:buNone/>
            </a:pPr>
            <a:r>
              <a:rPr lang="pl-PL" sz="2000" b="1" u="sng">
                <a:solidFill>
                  <a:srgbClr val="C00000"/>
                </a:solidFill>
                <a:latin typeface="Calibri" pitchFamily="34" charset="0"/>
                <a:sym typeface="Roboto Condensed Light"/>
              </a:rPr>
              <a:t>Krok 10.</a:t>
            </a:r>
          </a:p>
        </p:txBody>
      </p:sp>
      <p:sp>
        <p:nvSpPr>
          <p:cNvPr id="9" name="Prostokąt 8"/>
          <p:cNvSpPr/>
          <p:nvPr/>
        </p:nvSpPr>
        <p:spPr>
          <a:xfrm>
            <a:off x="252413" y="1800225"/>
            <a:ext cx="8761412" cy="51085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buClr>
                <a:srgbClr val="000000"/>
              </a:buClr>
              <a:buFont typeface="Arial" charset="0"/>
              <a:buNone/>
              <a:defRPr/>
            </a:pPr>
            <a:r>
              <a:rPr lang="pl-PL" sz="1800">
                <a:solidFill>
                  <a:schemeClr val="tx1"/>
                </a:solidFill>
                <a:latin typeface="Franklin Gothic Book" pitchFamily="34" charset="0"/>
              </a:rPr>
              <a:t>komisja przegląda wszystkie karty i </a:t>
            </a:r>
            <a:r>
              <a:rPr lang="pl-PL" sz="1800" b="1">
                <a:solidFill>
                  <a:srgbClr val="0070C0"/>
                </a:solidFill>
                <a:latin typeface="Franklin Gothic Book" pitchFamily="34" charset="0"/>
              </a:rPr>
              <a:t>wydziela z nich </a:t>
            </a:r>
            <a:r>
              <a:rPr lang="pl-PL" sz="1800" b="1" u="sng">
                <a:solidFill>
                  <a:srgbClr val="0070C0"/>
                </a:solidFill>
                <a:latin typeface="Franklin Gothic Book" pitchFamily="34" charset="0"/>
              </a:rPr>
              <a:t>karty całkowicie przedarte na dwie lub więcej części</a:t>
            </a:r>
            <a:r>
              <a:rPr lang="pl-PL" sz="1800">
                <a:solidFill>
                  <a:schemeClr val="tx1"/>
                </a:solidFill>
                <a:latin typeface="Franklin Gothic Book" pitchFamily="34" charset="0"/>
              </a:rPr>
              <a:t>, </a:t>
            </a:r>
            <a:r>
              <a:rPr lang="pl-PL" sz="1800" b="1" u="sng">
                <a:solidFill>
                  <a:srgbClr val="FF0000"/>
                </a:solidFill>
                <a:latin typeface="Franklin Gothic Book" pitchFamily="34" charset="0"/>
              </a:rPr>
              <a:t>których nie bierze się pod uwagę przy obliczeniach        </a:t>
            </a:r>
          </a:p>
          <a:p>
            <a:pPr algn="just">
              <a:buClr>
                <a:srgbClr val="000000"/>
              </a:buClr>
              <a:buFont typeface="Arial" charset="0"/>
              <a:buNone/>
              <a:defRPr/>
            </a:pPr>
            <a:r>
              <a:rPr lang="pl-PL" sz="1800">
                <a:solidFill>
                  <a:schemeClr val="tx1"/>
                </a:solidFill>
                <a:latin typeface="Franklin Gothic Book" pitchFamily="34" charset="0"/>
              </a:rPr>
              <a:t>(komisja pakuje w pakiet, opisuje i odkłada)</a:t>
            </a:r>
          </a:p>
          <a:p>
            <a:pPr algn="just">
              <a:buClr>
                <a:srgbClr val="000000"/>
              </a:buClr>
              <a:buFont typeface="Arial" charset="0"/>
              <a:buNone/>
              <a:defRPr/>
            </a:pPr>
            <a:endParaRPr lang="pl-PL" sz="1800" u="sng">
              <a:solidFill>
                <a:srgbClr val="C00000"/>
              </a:solidFill>
              <a:latin typeface="Franklin Gothic Book" pitchFamily="34" charset="0"/>
            </a:endParaRPr>
          </a:p>
          <a:p>
            <a:pPr algn="just">
              <a:buClr>
                <a:srgbClr val="000000"/>
              </a:buClr>
              <a:buFont typeface="Arial" charset="0"/>
              <a:buNone/>
              <a:defRPr/>
            </a:pPr>
            <a:r>
              <a:rPr lang="pl-PL" sz="2000" b="1" u="sng">
                <a:solidFill>
                  <a:srgbClr val="C00000"/>
                </a:solidFill>
                <a:latin typeface="Calibri" pitchFamily="34" charset="0"/>
              </a:rPr>
              <a:t>Krok 11.</a:t>
            </a:r>
          </a:p>
          <a:p>
            <a:pPr>
              <a:buClr>
                <a:srgbClr val="000000"/>
              </a:buClr>
              <a:buFont typeface="Arial" charset="0"/>
              <a:buNone/>
              <a:defRPr/>
            </a:pPr>
            <a:r>
              <a:rPr lang="pl-PL" sz="1800" u="sng">
                <a:solidFill>
                  <a:schemeClr val="tx1"/>
                </a:solidFill>
                <a:latin typeface="Franklin Gothic Book" pitchFamily="34" charset="0"/>
              </a:rPr>
              <a:t>komisja liczy </a:t>
            </a:r>
            <a:r>
              <a:rPr lang="pl-PL" sz="1800" b="1" u="sng">
                <a:solidFill>
                  <a:srgbClr val="0070C0"/>
                </a:solidFill>
                <a:latin typeface="Franklin Gothic Book" pitchFamily="34" charset="0"/>
              </a:rPr>
              <a:t>karty całe wyjęte z urny </a:t>
            </a:r>
            <a:r>
              <a:rPr lang="pl-PL" sz="1800">
                <a:solidFill>
                  <a:schemeClr val="tx1"/>
                </a:solidFill>
                <a:latin typeface="Franklin Gothic Book" pitchFamily="34" charset="0"/>
              </a:rPr>
              <a:t>– liczbę wpisuje w punkcie 9, w punkcie 9a komisja - wpisuje </a:t>
            </a:r>
            <a:r>
              <a:rPr lang="pl-PL" sz="1800" b="1">
                <a:solidFill>
                  <a:srgbClr val="0070C0"/>
                </a:solidFill>
                <a:latin typeface="Franklin Gothic Book" pitchFamily="34" charset="0"/>
              </a:rPr>
              <a:t>liczbę kart wyjętych z kopert na kartę do głosowania</a:t>
            </a:r>
            <a:endParaRPr lang="pl-PL" sz="1800">
              <a:solidFill>
                <a:schemeClr val="tx1"/>
              </a:solidFill>
              <a:latin typeface="Franklin Gothic Book" pitchFamily="34" charset="0"/>
            </a:endParaRPr>
          </a:p>
          <a:p>
            <a:pPr marL="0" lvl="2">
              <a:buClr>
                <a:srgbClr val="000000"/>
              </a:buClr>
              <a:buFont typeface="Arial" charset="0"/>
              <a:buNone/>
              <a:defRPr/>
            </a:pPr>
            <a:r>
              <a:rPr lang="pl-PL" sz="1800">
                <a:solidFill>
                  <a:schemeClr val="tx1"/>
                </a:solidFill>
                <a:latin typeface="Franklin Gothic Book" pitchFamily="34" charset="0"/>
              </a:rPr>
              <a:t>	</a:t>
            </a:r>
            <a:r>
              <a:rPr lang="pl-PL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komisje, w których nie było kopert na kartę do głosowania w głosowaniu 	korespondencyjnym ( takich 	będzie zdecydowana większość) wpisują cyfrę „0”w punkcie 9a protokołu</a:t>
            </a:r>
          </a:p>
          <a:p>
            <a:pPr marL="0" lvl="2">
              <a:buClr>
                <a:srgbClr val="000000"/>
              </a:buClr>
              <a:buFont typeface="Arial" charset="0"/>
              <a:buNone/>
              <a:defRPr/>
            </a:pPr>
            <a:endParaRPr lang="pl-PL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Franklin Gothic Book" pitchFamily="34" charset="0"/>
            </a:endParaRPr>
          </a:p>
          <a:p>
            <a:pPr marL="0" lvl="2">
              <a:buClr>
                <a:srgbClr val="000000"/>
              </a:buClr>
              <a:buFont typeface="Arial" charset="0"/>
              <a:buNone/>
              <a:defRPr/>
            </a:pPr>
            <a:endParaRPr lang="pl-PL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Franklin Gothic Book" pitchFamily="34" charset="0"/>
            </a:endParaRPr>
          </a:p>
          <a:p>
            <a:pPr algn="just">
              <a:buClr>
                <a:srgbClr val="000000"/>
              </a:buClr>
              <a:buFont typeface="Arial" charset="0"/>
              <a:buNone/>
              <a:defRPr/>
            </a:pPr>
            <a:endParaRPr lang="pl-PL" sz="1800">
              <a:solidFill>
                <a:schemeClr val="tx1"/>
              </a:solidFill>
              <a:latin typeface="Franklin Gothic Book" pitchFamily="34" charset="0"/>
            </a:endParaRPr>
          </a:p>
          <a:p>
            <a:pPr algn="just">
              <a:buClr>
                <a:srgbClr val="000000"/>
              </a:buClr>
              <a:buFont typeface="Arial" charset="0"/>
              <a:buNone/>
              <a:defRPr/>
            </a:pPr>
            <a:endParaRPr lang="pl-PL" sz="1800">
              <a:solidFill>
                <a:schemeClr val="tx1"/>
              </a:solidFill>
              <a:latin typeface="Franklin Gothic Book" pitchFamily="34" charset="0"/>
            </a:endParaRPr>
          </a:p>
          <a:p>
            <a:pPr algn="just">
              <a:buClr>
                <a:srgbClr val="000000"/>
              </a:buClr>
              <a:buFont typeface="Arial" charset="0"/>
              <a:buNone/>
              <a:defRPr/>
            </a:pPr>
            <a:endParaRPr lang="pl-PL" sz="1800">
              <a:solidFill>
                <a:schemeClr val="tx1"/>
              </a:solidFill>
              <a:latin typeface="Franklin Gothic Book" pitchFamily="34" charset="0"/>
            </a:endParaRPr>
          </a:p>
          <a:p>
            <a:pPr algn="just">
              <a:buClr>
                <a:srgbClr val="000000"/>
              </a:buClr>
              <a:buFont typeface="Arial" charset="0"/>
              <a:buNone/>
              <a:defRPr/>
            </a:pPr>
            <a:endParaRPr lang="pl-PL" sz="1200" b="1"/>
          </a:p>
          <a:p>
            <a:pPr algn="just">
              <a:buClr>
                <a:srgbClr val="000000"/>
              </a:buClr>
              <a:buFont typeface="Arial" charset="0"/>
              <a:buNone/>
              <a:defRPr/>
            </a:pPr>
            <a:r>
              <a:rPr lang="pl-PL" sz="1200" b="1"/>
              <a:t>Uwaga! 	Liczba z pkt 9 pomniejszona o liczbę z pkt 9a powinna być równa liczbie z pkt 4. Dodatkowo liczba z pkt 	9a nie może być większa od liczby z pkt 8e; jeśli tak nie jest — przypuszczalną przyczynę należy opisać w 	pkt 16.</a:t>
            </a:r>
          </a:p>
          <a:p>
            <a:pPr algn="just">
              <a:buClr>
                <a:srgbClr val="000000"/>
              </a:buClr>
              <a:buFont typeface="Arial" charset="0"/>
              <a:buNone/>
              <a:defRPr/>
            </a:pPr>
            <a:endParaRPr lang="pl-PL" sz="1800">
              <a:solidFill>
                <a:schemeClr val="tx1"/>
              </a:solidFill>
              <a:latin typeface="Franklin Gothic Book" pitchFamily="34" charset="0"/>
            </a:endParaRPr>
          </a:p>
          <a:p>
            <a:pPr algn="just">
              <a:buClr>
                <a:srgbClr val="000000"/>
              </a:buClr>
              <a:buFont typeface="Arial" charset="0"/>
              <a:buNone/>
              <a:defRPr/>
            </a:pPr>
            <a:endParaRPr lang="pl-PL" sz="1800">
              <a:solidFill>
                <a:schemeClr val="tx1"/>
              </a:solidFill>
              <a:latin typeface="Franklin Gothic Book" pitchFamily="34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252413" y="4667250"/>
          <a:ext cx="8491537" cy="865188"/>
        </p:xfrm>
        <a:graphic>
          <a:graphicData uri="http://schemas.openxmlformats.org/drawingml/2006/table">
            <a:tbl>
              <a:tblPr/>
              <a:tblGrid>
                <a:gridCol w="372990">
                  <a:extLst>
                    <a:ext uri="{9D8B030D-6E8A-4147-A177-3AD203B41FA5}"/>
                  </a:extLst>
                </a:gridCol>
                <a:gridCol w="5853282">
                  <a:extLst>
                    <a:ext uri="{9D8B030D-6E8A-4147-A177-3AD203B41FA5}"/>
                  </a:extLst>
                </a:gridCol>
                <a:gridCol w="452917">
                  <a:extLst>
                    <a:ext uri="{9D8B030D-6E8A-4147-A177-3AD203B41FA5}"/>
                  </a:extLst>
                </a:gridCol>
                <a:gridCol w="452917">
                  <a:extLst>
                    <a:ext uri="{9D8B030D-6E8A-4147-A177-3AD203B41FA5}"/>
                  </a:extLst>
                </a:gridCol>
                <a:gridCol w="452917">
                  <a:extLst>
                    <a:ext uri="{9D8B030D-6E8A-4147-A177-3AD203B41FA5}"/>
                  </a:extLst>
                </a:gridCol>
                <a:gridCol w="452917">
                  <a:extLst>
                    <a:ext uri="{9D8B030D-6E8A-4147-A177-3AD203B41FA5}"/>
                  </a:extLst>
                </a:gridCol>
                <a:gridCol w="452917">
                  <a:extLst>
                    <a:ext uri="{9D8B030D-6E8A-4147-A177-3AD203B41FA5}"/>
                  </a:extLst>
                </a:gridCol>
              </a:tblGrid>
              <a:tr h="3831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Liczba kart wyjętych z urny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4818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9a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 tym liczba kart wyjętych z kopert na kartę do głosowania w głosowaniu korespondencyjnym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107950" y="765175"/>
            <a:ext cx="8928100" cy="5956300"/>
          </a:xfrm>
        </p:spPr>
        <p:txBody>
          <a:bodyPr>
            <a:noAutofit/>
          </a:bodyPr>
          <a:lstStyle/>
          <a:p>
            <a:pPr eaLnBrk="1" hangingPunct="1">
              <a:buClr>
                <a:srgbClr val="FFFFFF"/>
              </a:buClr>
              <a:buSzPts val="2000"/>
              <a:buFont typeface="Roboto Condensed"/>
              <a:buNone/>
            </a:pPr>
            <a:r>
              <a:rPr lang="pl-PL" sz="1600" b="1" smtClean="0">
                <a:solidFill>
                  <a:srgbClr val="C00000"/>
                </a:solidFill>
                <a:latin typeface="Arial" charset="0"/>
                <a:ea typeface="Roboto Condensed"/>
                <a:cs typeface="Roboto Condensed"/>
                <a:sym typeface="Roboto Condensed"/>
              </a:rPr>
              <a:t/>
            </a:r>
            <a:br>
              <a:rPr lang="pl-PL" sz="1600" b="1" smtClean="0">
                <a:solidFill>
                  <a:srgbClr val="C00000"/>
                </a:solidFill>
                <a:latin typeface="Arial" charset="0"/>
                <a:ea typeface="Roboto Condensed"/>
                <a:cs typeface="Roboto Condensed"/>
                <a:sym typeface="Roboto Condensed"/>
              </a:rPr>
            </a:br>
            <a:r>
              <a:rPr lang="pl-PL" b="1" smtClean="0">
                <a:solidFill>
                  <a:srgbClr val="C00000"/>
                </a:solidFill>
                <a:latin typeface="Arial" charset="0"/>
                <a:ea typeface="Roboto Condensed"/>
                <a:cs typeface="Roboto Condensed"/>
                <a:sym typeface="Roboto Condensed"/>
              </a:rPr>
              <a:t>Krok 12</a:t>
            </a:r>
            <a:r>
              <a:rPr lang="pl-PL" sz="1600" b="1" smtClean="0">
                <a:solidFill>
                  <a:srgbClr val="58595B"/>
                </a:solidFill>
                <a:latin typeface="Calibri" pitchFamily="34" charset="0"/>
                <a:ea typeface="Roboto Condensed"/>
                <a:cs typeface="Calibri" pitchFamily="34" charset="0"/>
                <a:sym typeface="Roboto Condensed"/>
              </a:rPr>
              <a:t/>
            </a:r>
            <a:br>
              <a:rPr lang="pl-PL" sz="1600" b="1" smtClean="0">
                <a:solidFill>
                  <a:srgbClr val="58595B"/>
                </a:solidFill>
                <a:latin typeface="Calibri" pitchFamily="34" charset="0"/>
                <a:ea typeface="Roboto Condensed"/>
                <a:cs typeface="Calibri" pitchFamily="34" charset="0"/>
                <a:sym typeface="Roboto Condensed"/>
              </a:rPr>
            </a:br>
            <a:r>
              <a:rPr lang="pl-PL" u="sng" smtClean="0">
                <a:solidFill>
                  <a:srgbClr val="58595B"/>
                </a:solidFill>
                <a:latin typeface="Franklin Gothic Book" pitchFamily="34" charset="0"/>
                <a:ea typeface="Roboto Condensed"/>
                <a:cs typeface="Calibri" pitchFamily="34" charset="0"/>
                <a:sym typeface="Roboto Condensed"/>
              </a:rPr>
              <a:t>komisja </a:t>
            </a:r>
            <a:r>
              <a:rPr lang="pl-PL" b="1" u="sng" smtClean="0">
                <a:solidFill>
                  <a:srgbClr val="0070C0"/>
                </a:solidFill>
                <a:latin typeface="Franklin Gothic Book" pitchFamily="34" charset="0"/>
                <a:ea typeface="Roboto Condensed"/>
                <a:cs typeface="Calibri" pitchFamily="34" charset="0"/>
                <a:sym typeface="Roboto Condensed"/>
              </a:rPr>
              <a:t>liczy karty całe wyjęte z urny</a:t>
            </a:r>
            <a:r>
              <a:rPr lang="pl-PL" u="sng" smtClean="0">
                <a:solidFill>
                  <a:srgbClr val="0070C0"/>
                </a:solidFill>
                <a:latin typeface="Franklin Gothic Book" pitchFamily="34" charset="0"/>
                <a:ea typeface="Roboto Condensed"/>
                <a:cs typeface="Calibri" pitchFamily="34" charset="0"/>
                <a:sym typeface="Roboto Condensed"/>
              </a:rPr>
              <a:t> </a:t>
            </a:r>
            <a:r>
              <a:rPr lang="pl-PL" smtClean="0">
                <a:solidFill>
                  <a:srgbClr val="58595B"/>
                </a:solidFill>
                <a:latin typeface="Franklin Gothic Book" pitchFamily="34" charset="0"/>
                <a:ea typeface="Roboto Condensed"/>
                <a:cs typeface="Calibri" pitchFamily="34" charset="0"/>
                <a:sym typeface="Roboto Condensed"/>
              </a:rPr>
              <a:t>– liczbę wpisuje </a:t>
            </a:r>
            <a:r>
              <a:rPr lang="pl-PL" b="1" smtClean="0">
                <a:solidFill>
                  <a:srgbClr val="0070C0"/>
                </a:solidFill>
                <a:latin typeface="Franklin Gothic Book" pitchFamily="34" charset="0"/>
                <a:ea typeface="Roboto Condensed"/>
                <a:cs typeface="Calibri" pitchFamily="34" charset="0"/>
                <a:sym typeface="Roboto Condensed"/>
              </a:rPr>
              <a:t>w punkcie 9 obu protokołów</a:t>
            </a:r>
            <a:br>
              <a:rPr lang="pl-PL" b="1" smtClean="0">
                <a:solidFill>
                  <a:srgbClr val="0070C0"/>
                </a:solidFill>
                <a:latin typeface="Franklin Gothic Book" pitchFamily="34" charset="0"/>
                <a:ea typeface="Roboto Condensed"/>
                <a:cs typeface="Calibri" pitchFamily="34" charset="0"/>
                <a:sym typeface="Roboto Condensed"/>
              </a:rPr>
            </a:br>
            <a:r>
              <a:rPr lang="pl-PL" b="1" smtClean="0">
                <a:solidFill>
                  <a:srgbClr val="0070C0"/>
                </a:solidFill>
                <a:latin typeface="Franklin Gothic Book" pitchFamily="34" charset="0"/>
                <a:ea typeface="Roboto Condensed"/>
                <a:cs typeface="Calibri" pitchFamily="34" charset="0"/>
                <a:sym typeface="Roboto Condensed"/>
              </a:rPr>
              <a:t>w punkcie 9a komisja - </a:t>
            </a:r>
            <a:r>
              <a:rPr lang="pl-PL" smtClean="0">
                <a:solidFill>
                  <a:srgbClr val="58595B"/>
                </a:solidFill>
                <a:latin typeface="Franklin Gothic Book" pitchFamily="34" charset="0"/>
                <a:ea typeface="Roboto Condensed"/>
                <a:cs typeface="Calibri" pitchFamily="34" charset="0"/>
                <a:sym typeface="Roboto Condensed"/>
              </a:rPr>
              <a:t>wpisuje</a:t>
            </a:r>
            <a:r>
              <a:rPr lang="pl-PL" b="1" smtClean="0">
                <a:solidFill>
                  <a:srgbClr val="58595B"/>
                </a:solidFill>
                <a:latin typeface="Franklin Gothic Book" pitchFamily="34" charset="0"/>
                <a:ea typeface="Roboto Condensed"/>
                <a:cs typeface="Calibri" pitchFamily="34" charset="0"/>
                <a:sym typeface="Roboto Condensed"/>
              </a:rPr>
              <a:t> liczbę kart wyjętych z kopert na kartę do głosowania</a:t>
            </a:r>
            <a:br>
              <a:rPr lang="pl-PL" b="1" smtClean="0">
                <a:solidFill>
                  <a:srgbClr val="58595B"/>
                </a:solidFill>
                <a:latin typeface="Franklin Gothic Book" pitchFamily="34" charset="0"/>
                <a:ea typeface="Roboto Condensed"/>
                <a:cs typeface="Calibri" pitchFamily="34" charset="0"/>
                <a:sym typeface="Roboto Condensed"/>
              </a:rPr>
            </a:br>
            <a:r>
              <a:rPr lang="pl-PL" b="1" smtClean="0">
                <a:solidFill>
                  <a:srgbClr val="58595B"/>
                </a:solidFill>
                <a:latin typeface="Franklin Gothic Book" pitchFamily="34" charset="0"/>
                <a:ea typeface="Roboto Condensed"/>
                <a:cs typeface="Calibri" pitchFamily="34" charset="0"/>
                <a:sym typeface="Roboto Condensed"/>
              </a:rPr>
              <a:t/>
            </a:r>
            <a:br>
              <a:rPr lang="pl-PL" b="1" smtClean="0">
                <a:solidFill>
                  <a:srgbClr val="58595B"/>
                </a:solidFill>
                <a:latin typeface="Franklin Gothic Book" pitchFamily="34" charset="0"/>
                <a:ea typeface="Roboto Condensed"/>
                <a:cs typeface="Calibri" pitchFamily="34" charset="0"/>
                <a:sym typeface="Roboto Condensed"/>
              </a:rPr>
            </a:br>
            <a:r>
              <a:rPr lang="pl-PL" sz="1600" b="1" smtClean="0">
                <a:solidFill>
                  <a:srgbClr val="58595B"/>
                </a:solidFill>
                <a:latin typeface="Calibri" pitchFamily="34" charset="0"/>
                <a:ea typeface="Roboto Condensed"/>
                <a:cs typeface="Calibri" pitchFamily="34" charset="0"/>
                <a:sym typeface="Roboto Condensed"/>
              </a:rPr>
              <a:t>- </a:t>
            </a:r>
            <a:r>
              <a:rPr lang="pl-PL" sz="1200" smtClean="0">
                <a:solidFill>
                  <a:srgbClr val="58595B"/>
                </a:solidFill>
                <a:latin typeface="Calibri" pitchFamily="34" charset="0"/>
                <a:ea typeface="Roboto Condensed"/>
                <a:cs typeface="Calibri" pitchFamily="34" charset="0"/>
                <a:sym typeface="Roboto Condensed"/>
              </a:rPr>
              <a:t>komisje, w których nie było kopert na kartę do głosowania w głosowaniu korespondencyjnym ( </a:t>
            </a:r>
            <a:r>
              <a:rPr lang="pl-PL" sz="1200" smtClean="0">
                <a:solidFill>
                  <a:srgbClr val="7F7F7F"/>
                </a:solidFill>
                <a:latin typeface="Calibri" pitchFamily="34" charset="0"/>
                <a:ea typeface="Roboto Condensed"/>
                <a:cs typeface="Calibri" pitchFamily="34" charset="0"/>
                <a:sym typeface="Roboto Condensed"/>
              </a:rPr>
              <a:t>takich</a:t>
            </a:r>
            <a:r>
              <a:rPr lang="pl-PL" sz="1200" smtClean="0">
                <a:solidFill>
                  <a:srgbClr val="58595B"/>
                </a:solidFill>
                <a:latin typeface="Calibri" pitchFamily="34" charset="0"/>
                <a:ea typeface="Roboto Condensed"/>
                <a:cs typeface="Calibri" pitchFamily="34" charset="0"/>
                <a:sym typeface="Roboto Condensed"/>
              </a:rPr>
              <a:t> będzie zdecydowana większość) </a:t>
            </a:r>
            <a:r>
              <a:rPr lang="pl-PL" sz="1200" b="1" smtClean="0">
                <a:solidFill>
                  <a:srgbClr val="58595B"/>
                </a:solidFill>
                <a:latin typeface="Calibri" pitchFamily="34" charset="0"/>
                <a:ea typeface="Roboto Condensed"/>
                <a:cs typeface="Calibri" pitchFamily="34" charset="0"/>
                <a:sym typeface="Roboto Condensed"/>
              </a:rPr>
              <a:t>wpisują cyfrę „0” w punkcie 9a protokołu głosowania.</a:t>
            </a:r>
            <a:br>
              <a:rPr lang="pl-PL" sz="1200" b="1" smtClean="0">
                <a:solidFill>
                  <a:srgbClr val="58595B"/>
                </a:solidFill>
                <a:latin typeface="Calibri" pitchFamily="34" charset="0"/>
                <a:ea typeface="Roboto Condensed"/>
                <a:cs typeface="Calibri" pitchFamily="34" charset="0"/>
                <a:sym typeface="Roboto Condensed"/>
              </a:rPr>
            </a:br>
            <a:r>
              <a:rPr lang="pl-PL" sz="1600" b="1" smtClean="0">
                <a:solidFill>
                  <a:srgbClr val="58595B"/>
                </a:solidFill>
                <a:latin typeface="Calibri" pitchFamily="34" charset="0"/>
                <a:ea typeface="Roboto Condensed"/>
                <a:cs typeface="Calibri" pitchFamily="34" charset="0"/>
                <a:sym typeface="Roboto Condensed"/>
              </a:rPr>
              <a:t/>
            </a:r>
            <a:br>
              <a:rPr lang="pl-PL" sz="1600" b="1" smtClean="0">
                <a:solidFill>
                  <a:srgbClr val="58595B"/>
                </a:solidFill>
                <a:latin typeface="Calibri" pitchFamily="34" charset="0"/>
                <a:ea typeface="Roboto Condensed"/>
                <a:cs typeface="Calibri" pitchFamily="34" charset="0"/>
                <a:sym typeface="Roboto Condensed"/>
              </a:rPr>
            </a:br>
            <a:r>
              <a:rPr lang="pl-PL" sz="1600" b="1" smtClean="0">
                <a:solidFill>
                  <a:srgbClr val="58595B"/>
                </a:solidFill>
                <a:latin typeface="Calibri" pitchFamily="34" charset="0"/>
                <a:ea typeface="Roboto Condensed"/>
                <a:cs typeface="Calibri" pitchFamily="34" charset="0"/>
                <a:sym typeface="Roboto Condensed"/>
              </a:rPr>
              <a:t/>
            </a:r>
            <a:br>
              <a:rPr lang="pl-PL" sz="1600" b="1" smtClean="0">
                <a:solidFill>
                  <a:srgbClr val="58595B"/>
                </a:solidFill>
                <a:latin typeface="Calibri" pitchFamily="34" charset="0"/>
                <a:ea typeface="Roboto Condensed"/>
                <a:cs typeface="Calibri" pitchFamily="34" charset="0"/>
                <a:sym typeface="Roboto Condensed"/>
              </a:rPr>
            </a:br>
            <a:r>
              <a:rPr lang="pl-PL" sz="140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pen Sans"/>
                <a:ea typeface="Roboto Condensed"/>
                <a:cs typeface="Roboto Condensed"/>
                <a:sym typeface="Roboto Condensed"/>
              </a:rPr>
              <a:t/>
            </a:r>
            <a:br>
              <a:rPr lang="pl-PL" sz="140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pen Sans"/>
                <a:ea typeface="Roboto Condensed"/>
                <a:cs typeface="Roboto Condensed"/>
                <a:sym typeface="Roboto Condensed"/>
              </a:rPr>
            </a:br>
            <a:r>
              <a:rPr lang="pl-PL" sz="140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pen Sans"/>
                <a:ea typeface="Roboto Condensed"/>
                <a:cs typeface="Roboto Condensed"/>
                <a:sym typeface="Roboto Condensed"/>
              </a:rPr>
              <a:t/>
            </a:r>
            <a:br>
              <a:rPr lang="pl-PL" sz="140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pen Sans"/>
                <a:ea typeface="Roboto Condensed"/>
                <a:cs typeface="Roboto Condensed"/>
                <a:sym typeface="Roboto Condensed"/>
              </a:rPr>
            </a:br>
            <a:r>
              <a:rPr lang="pl-PL" sz="140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pen Sans"/>
                <a:ea typeface="Roboto Condensed"/>
                <a:cs typeface="Roboto Condensed"/>
                <a:sym typeface="Roboto Condensed"/>
              </a:rPr>
              <a:t/>
            </a:r>
            <a:br>
              <a:rPr lang="pl-PL" sz="140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pen Sans"/>
                <a:ea typeface="Roboto Condensed"/>
                <a:cs typeface="Roboto Condensed"/>
                <a:sym typeface="Roboto Condensed"/>
              </a:rPr>
            </a:br>
            <a:r>
              <a:rPr lang="pl-PL" sz="140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pen Sans"/>
                <a:ea typeface="Roboto Condensed"/>
                <a:cs typeface="Roboto Condensed"/>
                <a:sym typeface="Roboto Condensed"/>
              </a:rPr>
              <a:t/>
            </a:r>
            <a:br>
              <a:rPr lang="pl-PL" sz="140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pen Sans"/>
                <a:ea typeface="Roboto Condensed"/>
                <a:cs typeface="Roboto Condensed"/>
                <a:sym typeface="Roboto Condensed"/>
              </a:rPr>
            </a:br>
            <a:r>
              <a:rPr lang="pl-PL" sz="1400" smtClean="0">
                <a:solidFill>
                  <a:srgbClr val="C00000"/>
                </a:solidFill>
                <a:latin typeface="Calibri" pitchFamily="34" charset="0"/>
                <a:ea typeface="Roboto Condensed"/>
                <a:cs typeface="Roboto Condensed"/>
                <a:sym typeface="Roboto Condensed"/>
              </a:rPr>
              <a:t>Uwaga!         </a:t>
            </a:r>
            <a:r>
              <a:rPr lang="pl-PL" sz="1200" b="1" smtClean="0">
                <a:solidFill>
                  <a:schemeClr val="tx1"/>
                </a:solidFill>
                <a:latin typeface="Calibri" pitchFamily="34" charset="0"/>
                <a:ea typeface="Roboto Condensed"/>
                <a:cs typeface="Roboto Condensed"/>
                <a:sym typeface="Roboto Condensed"/>
              </a:rPr>
              <a:t>Liczba z pkt 9 pomniejszona o liczbę z pkt 9a powinna być równa liczbie z pkt 4. Dodatkowo liczba z pkt 9a nie może być 	większa od liczby z pkt 8e; jeśli tak nie jest — przypuszczalną przyczynę należy opisać w pkt 16.</a:t>
            </a:r>
            <a:br>
              <a:rPr lang="pl-PL" sz="1200" b="1" smtClean="0">
                <a:solidFill>
                  <a:schemeClr val="tx1"/>
                </a:solidFill>
                <a:latin typeface="Calibri" pitchFamily="34" charset="0"/>
                <a:ea typeface="Roboto Condensed"/>
                <a:cs typeface="Roboto Condensed"/>
                <a:sym typeface="Roboto Condensed"/>
              </a:rPr>
            </a:br>
            <a:r>
              <a:rPr lang="pl-PL" sz="140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pen Sans"/>
                <a:ea typeface="Roboto Condensed"/>
                <a:cs typeface="Roboto Condensed"/>
                <a:sym typeface="Roboto Condensed"/>
              </a:rPr>
              <a:t/>
            </a:r>
            <a:br>
              <a:rPr lang="pl-PL" sz="140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pen Sans"/>
                <a:ea typeface="Roboto Condensed"/>
                <a:cs typeface="Roboto Condensed"/>
                <a:sym typeface="Roboto Condensed"/>
              </a:rPr>
            </a:br>
            <a:r>
              <a:rPr lang="pl-PL" sz="140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pen Sans"/>
                <a:ea typeface="Roboto Condensed"/>
                <a:cs typeface="Roboto Condensed"/>
                <a:sym typeface="Roboto Condensed"/>
              </a:rPr>
              <a:t/>
            </a:r>
            <a:br>
              <a:rPr lang="pl-PL" sz="140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pen Sans"/>
                <a:ea typeface="Roboto Condensed"/>
                <a:cs typeface="Roboto Condensed"/>
                <a:sym typeface="Roboto Condensed"/>
              </a:rPr>
            </a:br>
            <a:r>
              <a:rPr lang="pl-PL" sz="1200" smtClean="0">
                <a:solidFill>
                  <a:srgbClr val="58595B"/>
                </a:solidFill>
                <a:latin typeface="Roboto Condensed"/>
                <a:cs typeface="Arial" charset="0"/>
                <a:sym typeface="Roboto Condensed"/>
              </a:rPr>
              <a:t>16</a:t>
            </a:r>
            <a:r>
              <a:rPr lang="pl-PL" sz="1200" b="1" smtClean="0">
                <a:solidFill>
                  <a:srgbClr val="58595B"/>
                </a:solidFill>
                <a:latin typeface="Roboto Condensed"/>
                <a:cs typeface="Arial" charset="0"/>
                <a:sym typeface="Roboto Condensed"/>
              </a:rPr>
              <a:t>.</a:t>
            </a:r>
            <a:r>
              <a:rPr lang="pl-PL" sz="1200" b="1" baseline="30000" smtClean="0">
                <a:solidFill>
                  <a:srgbClr val="58595B"/>
                </a:solidFill>
                <a:latin typeface="Roboto Condensed"/>
                <a:cs typeface="Arial" charset="0"/>
                <a:sym typeface="Roboto Condensed"/>
              </a:rPr>
              <a:t>**)</a:t>
            </a:r>
            <a:r>
              <a:rPr lang="pl-PL" sz="1200" smtClean="0">
                <a:solidFill>
                  <a:srgbClr val="58595B"/>
                </a:solidFill>
                <a:latin typeface="Roboto Condensed"/>
                <a:cs typeface="Arial" charset="0"/>
                <a:sym typeface="Roboto Condensed"/>
              </a:rPr>
              <a:t>Uwagi o przypuszczalnej przyczynie różnicy pomiędzy liczbą z pkt. 9 pomniejszoną o liczbę    z pkt. 9a a liczbą z pkt. 4, a także o przypuszczalnej przyczynie różnicy pomiędzy liczbą z pkt. 9a a liczbą z pkt. 8e; jeżeli różnice nie występują, wpisać „brak uwag” </a:t>
            </a:r>
            <a:r>
              <a:rPr lang="pl-PL" sz="1200" smtClean="0">
                <a:solidFill>
                  <a:srgbClr val="0070C0"/>
                </a:solidFill>
                <a:latin typeface="Roboto Condensed"/>
                <a:cs typeface="Arial" charset="0"/>
                <a:sym typeface="Roboto Condensed"/>
              </a:rPr>
              <a:t>(różnica dwóch kart)</a:t>
            </a:r>
            <a:r>
              <a:rPr lang="pl-PL" sz="1200" smtClean="0">
                <a:solidFill>
                  <a:srgbClr val="58595B"/>
                </a:solidFill>
                <a:latin typeface="Roboto Condensed"/>
                <a:cs typeface="Arial" charset="0"/>
                <a:sym typeface="Roboto Condensed"/>
              </a:rPr>
              <a:t/>
            </a:r>
            <a:br>
              <a:rPr lang="pl-PL" sz="1200" smtClean="0">
                <a:solidFill>
                  <a:srgbClr val="58595B"/>
                </a:solidFill>
                <a:latin typeface="Roboto Condensed"/>
                <a:cs typeface="Arial" charset="0"/>
                <a:sym typeface="Roboto Condensed"/>
              </a:rPr>
            </a:br>
            <a:r>
              <a:rPr lang="pl-PL" sz="1200" smtClean="0">
                <a:solidFill>
                  <a:srgbClr val="58595B"/>
                </a:solidFill>
                <a:latin typeface="Roboto Condensed"/>
                <a:cs typeface="Arial" charset="0"/>
                <a:sym typeface="Roboto Condensed"/>
              </a:rPr>
              <a:t/>
            </a:r>
            <a:br>
              <a:rPr lang="pl-PL" sz="1200" smtClean="0">
                <a:solidFill>
                  <a:srgbClr val="58595B"/>
                </a:solidFill>
                <a:latin typeface="Roboto Condensed"/>
                <a:cs typeface="Arial" charset="0"/>
                <a:sym typeface="Roboto Condensed"/>
              </a:rPr>
            </a:br>
            <a:r>
              <a:rPr lang="pl-PL" sz="1200" smtClean="0">
                <a:solidFill>
                  <a:srgbClr val="58595B"/>
                </a:solidFill>
                <a:latin typeface="Roboto Condensed"/>
                <a:cs typeface="Arial" charset="0"/>
                <a:sym typeface="Roboto Condensed"/>
              </a:rPr>
              <a:t>np. </a:t>
            </a:r>
            <a:r>
              <a:rPr lang="pl-PL" sz="1200" smtClean="0">
                <a:solidFill>
                  <a:srgbClr val="0070C0"/>
                </a:solidFill>
                <a:latin typeface="Roboto Condensed"/>
                <a:cs typeface="Arial" charset="0"/>
                <a:sym typeface="Roboto Condensed"/>
              </a:rPr>
              <a:t>1. jedna karta została całkowicie przerwana</a:t>
            </a:r>
            <a:br>
              <a:rPr lang="pl-PL" sz="1200" smtClean="0">
                <a:solidFill>
                  <a:srgbClr val="0070C0"/>
                </a:solidFill>
                <a:latin typeface="Roboto Condensed"/>
                <a:cs typeface="Arial" charset="0"/>
                <a:sym typeface="Roboto Condensed"/>
              </a:rPr>
            </a:br>
            <a:r>
              <a:rPr lang="pl-PL" sz="1200" smtClean="0">
                <a:solidFill>
                  <a:srgbClr val="0070C0"/>
                </a:solidFill>
                <a:latin typeface="Roboto Condensed"/>
                <a:cs typeface="Arial" charset="0"/>
                <a:sym typeface="Roboto Condensed"/>
              </a:rPr>
              <a:t>      2. jednej karty wyborca nie wrzucił do urny</a:t>
            </a:r>
            <a:endParaRPr lang="pl-PL" sz="3600" b="1" smtClean="0">
              <a:solidFill>
                <a:srgbClr val="FFFFFF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4294967295"/>
          </p:nvPr>
        </p:nvSpPr>
        <p:spPr>
          <a:xfrm>
            <a:off x="57150" y="368300"/>
            <a:ext cx="8947150" cy="563563"/>
          </a:xfrm>
        </p:spPr>
        <p:txBody>
          <a:bodyPr spcFirstLastPara="1">
            <a:noAutofit/>
          </a:bodyPr>
          <a:lstStyle/>
          <a:p>
            <a:pPr marL="457200" indent="-38100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▰"/>
              <a:defRPr/>
            </a:pPr>
            <a:r>
              <a:rPr lang="pl-PL" altLang="pl-PL" sz="2400" b="1" dirty="0" smtClean="0">
                <a:solidFill>
                  <a:srgbClr val="C00000"/>
                </a:solidFill>
                <a:latin typeface="Arial" panose="020B0604020202020204" pitchFamily="34" charset="0"/>
                <a:ea typeface="Roboto Condensed Light"/>
                <a:cs typeface="Roboto Condensed Light"/>
                <a:sym typeface="Roboto Condensed Light"/>
              </a:rPr>
              <a:t>		</a:t>
            </a:r>
          </a:p>
          <a:p>
            <a:pPr marL="457200" indent="-38100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▰"/>
              <a:defRPr/>
            </a:pPr>
            <a:endParaRPr lang="pl-PL" altLang="pl-PL" sz="2400" b="1" dirty="0">
              <a:solidFill>
                <a:srgbClr val="C00000"/>
              </a:solidFill>
              <a:latin typeface="Arial" panose="020B0604020202020204" pitchFamily="34" charset="0"/>
              <a:ea typeface="Roboto Condensed Light"/>
              <a:cs typeface="Roboto Condensed Light"/>
              <a:sym typeface="Roboto Condensed Light"/>
            </a:endParaRPr>
          </a:p>
          <a:p>
            <a:pPr marL="7620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None/>
              <a:defRPr/>
            </a:pPr>
            <a:r>
              <a:rPr lang="pl-PL" altLang="pl-PL" sz="2400" b="1" dirty="0" smtClean="0">
                <a:solidFill>
                  <a:srgbClr val="C00000"/>
                </a:solidFill>
                <a:latin typeface="Arial" panose="020B0604020202020204" pitchFamily="34" charset="0"/>
                <a:ea typeface="Roboto Condensed Light"/>
                <a:cs typeface="Roboto Condensed Light"/>
                <a:sym typeface="Roboto Condensed Light"/>
              </a:rPr>
              <a:t>                   </a:t>
            </a:r>
            <a:r>
              <a:rPr lang="pl-PL" altLang="pl-PL" sz="2200" b="1" dirty="0" smtClean="0">
                <a:solidFill>
                  <a:srgbClr val="C00000"/>
                </a:solidFill>
                <a:latin typeface="Arial" panose="020B0604020202020204" pitchFamily="34" charset="0"/>
                <a:ea typeface="Roboto Condensed Light"/>
                <a:cs typeface="Roboto Condensed Light"/>
                <a:sym typeface="Roboto Condensed Light"/>
              </a:rPr>
              <a:t>USTALENIE </a:t>
            </a:r>
            <a:r>
              <a:rPr lang="pl-PL" altLang="pl-PL" sz="2200" b="1" dirty="0">
                <a:solidFill>
                  <a:srgbClr val="C00000"/>
                </a:solidFill>
                <a:latin typeface="Arial" panose="020B0604020202020204" pitchFamily="34" charset="0"/>
                <a:ea typeface="Roboto Condensed Light"/>
                <a:cs typeface="Roboto Condensed Light"/>
                <a:sym typeface="Roboto Condensed Light"/>
              </a:rPr>
              <a:t>WYNIKÓW </a:t>
            </a:r>
            <a:r>
              <a:rPr lang="pl-PL" altLang="pl-PL" sz="2200" b="1" dirty="0" smtClean="0">
                <a:solidFill>
                  <a:srgbClr val="C00000"/>
                </a:solidFill>
                <a:latin typeface="Arial" panose="020B0604020202020204" pitchFamily="34" charset="0"/>
                <a:ea typeface="Roboto Condensed Light"/>
                <a:cs typeface="Roboto Condensed Light"/>
                <a:sym typeface="Roboto Condensed Light"/>
              </a:rPr>
              <a:t>GŁOSOWANIA</a:t>
            </a:r>
            <a:endParaRPr lang="pl-PL" altLang="pl-PL" sz="2200" b="1" dirty="0">
              <a:solidFill>
                <a:srgbClr val="C00000"/>
              </a:solidFill>
              <a:latin typeface="Arial" panose="020B0604020202020204" pitchFamily="34" charset="0"/>
              <a:ea typeface="Roboto Condensed Light"/>
              <a:cs typeface="Roboto Condensed Light"/>
              <a:sym typeface="Roboto Condensed Light"/>
            </a:endParaRPr>
          </a:p>
          <a:p>
            <a:pPr marL="457200" indent="-381000" algn="ctr"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▰"/>
              <a:defRPr/>
            </a:pPr>
            <a:endParaRPr lang="pl-PL" sz="1400" b="1" dirty="0" smtClean="0">
              <a:solidFill>
                <a:srgbClr val="FF0000"/>
              </a:solidFill>
              <a:latin typeface="Arial" panose="020B0604020202020204" pitchFamily="34" charset="0"/>
              <a:ea typeface="Roboto Condensed Light"/>
              <a:cs typeface="Roboto Condensed Light"/>
              <a:sym typeface="Roboto Condensed Light"/>
            </a:endParaRPr>
          </a:p>
          <a:p>
            <a:pPr marL="7620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None/>
              <a:defRPr/>
            </a:pPr>
            <a:endParaRPr lang="pl-PL" sz="2400" dirty="0">
              <a:solidFill>
                <a:schemeClr val="dk1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57163" y="3338513"/>
          <a:ext cx="8731250" cy="774700"/>
        </p:xfrm>
        <a:graphic>
          <a:graphicData uri="http://schemas.openxmlformats.org/drawingml/2006/table">
            <a:tbl>
              <a:tblPr/>
              <a:tblGrid>
                <a:gridCol w="528637"/>
                <a:gridCol w="5915025"/>
                <a:gridCol w="457200"/>
                <a:gridCol w="457200"/>
                <a:gridCol w="457200"/>
                <a:gridCol w="458788"/>
                <a:gridCol w="457200"/>
              </a:tblGrid>
              <a:tr h="373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9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4" marR="44454" marT="72000" marB="72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Liczba kart wyjętych z urny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4" marR="44454" marT="72000" marB="72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4" marR="44454" marT="72000" marB="72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1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4" marR="44454" marT="72000" marB="72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0 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4" marR="44454" marT="72000" marB="72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5 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4" marR="44454" marT="72000" marB="72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0 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4" marR="44454" marT="72000" marB="72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9a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4" marR="44454" marT="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w tym liczba kart wyjętych z kopert na kartę do głosowania w głosowaniu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korespondencyjnym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4" marR="44454" marT="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4" marR="44454" marT="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4" marR="44454" marT="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4" marR="44454" marT="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4" marR="44454" marT="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2 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4" marR="44454" marT="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9725" name="Obraz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8438" y="146050"/>
            <a:ext cx="11858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2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0C924E6-BA0E-4266-AF41-91C2806B419A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ymbol zastępczy numeru slajdu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ECA5E74-C88C-47B1-B1F5-1593106B4398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0722" name="Prostokąt 2"/>
          <p:cNvSpPr>
            <a:spLocks noChangeArrowheads="1"/>
          </p:cNvSpPr>
          <p:nvPr/>
        </p:nvSpPr>
        <p:spPr bwMode="auto">
          <a:xfrm>
            <a:off x="144463" y="858838"/>
            <a:ext cx="8869362" cy="704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2000" b="1" u="sng">
                <a:solidFill>
                  <a:srgbClr val="C00000"/>
                </a:solidFill>
                <a:latin typeface="Calibri" pitchFamily="34" charset="0"/>
              </a:rPr>
              <a:t>Krok 13.</a:t>
            </a:r>
          </a:p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pl-PL" sz="1800" b="1" u="sng">
                <a:solidFill>
                  <a:srgbClr val="0070C0"/>
                </a:solidFill>
                <a:latin typeface="Franklin Gothic Book" pitchFamily="34" charset="0"/>
              </a:rPr>
              <a:t>komisja wydziela i liczy karty nieważne </a:t>
            </a:r>
            <a:r>
              <a:rPr lang="pl-PL" sz="1800">
                <a:latin typeface="Franklin Gothic Book" pitchFamily="34" charset="0"/>
              </a:rPr>
              <a:t>(tj. inne niż ustalone urzędowo lub nieopatrzone pieczęcią komisji) </a:t>
            </a:r>
            <a:r>
              <a:rPr lang="pl-PL" sz="1800" b="1">
                <a:solidFill>
                  <a:srgbClr val="0070C0"/>
                </a:solidFill>
                <a:latin typeface="Franklin Gothic Book" pitchFamily="34" charset="0"/>
              </a:rPr>
              <a:t>liczbę </a:t>
            </a:r>
            <a:r>
              <a:rPr lang="pl-PL" sz="1800">
                <a:latin typeface="Franklin Gothic Book" pitchFamily="34" charset="0"/>
              </a:rPr>
              <a:t> </a:t>
            </a:r>
            <a:r>
              <a:rPr lang="pl-PL" sz="1800" b="1">
                <a:solidFill>
                  <a:srgbClr val="0070C0"/>
                </a:solidFill>
                <a:latin typeface="Franklin Gothic Book" pitchFamily="34" charset="0"/>
              </a:rPr>
              <a:t>wpisuje się w punkcie 10.</a:t>
            </a:r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sz="1800" b="1">
              <a:solidFill>
                <a:srgbClr val="0070C0"/>
              </a:solidFill>
              <a:latin typeface="Franklin Gothic Book" pitchFamily="34" charset="0"/>
            </a:endParaRPr>
          </a:p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pl-PL" b="1">
                <a:solidFill>
                  <a:srgbClr val="FF0000"/>
                </a:solidFill>
              </a:rPr>
              <a:t>Należy uważać, aby omyłkowo w tym punkcie protokołu </a:t>
            </a:r>
            <a:r>
              <a:rPr lang="pl-PL" b="1" u="sng">
                <a:solidFill>
                  <a:srgbClr val="FF0000"/>
                </a:solidFill>
              </a:rPr>
              <a:t>nie wpisać liczby głosów nieważnych</a:t>
            </a:r>
            <a:r>
              <a:rPr lang="pl-PL" b="1">
                <a:solidFill>
                  <a:srgbClr val="FF0000"/>
                </a:solidFill>
              </a:rPr>
              <a:t> !!</a:t>
            </a:r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b="1">
              <a:solidFill>
                <a:srgbClr val="FF0000"/>
              </a:solidFill>
            </a:endParaRPr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b="1">
              <a:solidFill>
                <a:srgbClr val="FF0000"/>
              </a:solidFill>
            </a:endParaRPr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b="1">
              <a:solidFill>
                <a:srgbClr val="FF0000"/>
              </a:solidFill>
            </a:endParaRPr>
          </a:p>
          <a:p>
            <a:pPr algn="ctr">
              <a:buClr>
                <a:srgbClr val="000000"/>
              </a:buClr>
              <a:buFont typeface="Arial" charset="0"/>
              <a:buNone/>
            </a:pPr>
            <a:endParaRPr lang="pl-PL" b="1">
              <a:solidFill>
                <a:srgbClr val="FF0000"/>
              </a:solidFill>
              <a:latin typeface="Calibri" pitchFamily="34" charset="0"/>
            </a:endParaRPr>
          </a:p>
          <a:p>
            <a:pPr algn="ctr">
              <a:buClr>
                <a:srgbClr val="000000"/>
              </a:buClr>
              <a:buFont typeface="Arial" charset="0"/>
              <a:buNone/>
            </a:pPr>
            <a:r>
              <a:rPr lang="pl-PL" b="1">
                <a:solidFill>
                  <a:srgbClr val="FF0000"/>
                </a:solidFill>
                <a:latin typeface="Calibri" pitchFamily="34" charset="0"/>
              </a:rPr>
              <a:t>UWAGA</a:t>
            </a:r>
            <a:endParaRPr lang="pl-PL">
              <a:latin typeface="Calibri" pitchFamily="34" charset="0"/>
            </a:endParaRPr>
          </a:p>
          <a:p>
            <a:pPr algn="just">
              <a:buClr>
                <a:srgbClr val="000000"/>
              </a:buClr>
              <a:buFont typeface="Arial" charset="0"/>
              <a:buChar char="•"/>
            </a:pPr>
            <a:r>
              <a:rPr lang="pl-PL">
                <a:solidFill>
                  <a:srgbClr val="FF0000"/>
                </a:solidFill>
                <a:latin typeface="Franklin Gothic Book" pitchFamily="34" charset="0"/>
              </a:rPr>
              <a:t>należy uważać, aby omyłkowo w tym punkcie protokołu </a:t>
            </a:r>
            <a:r>
              <a:rPr lang="pl-PL" b="1">
                <a:solidFill>
                  <a:srgbClr val="FF0000"/>
                </a:solidFill>
                <a:latin typeface="Franklin Gothic Book" pitchFamily="34" charset="0"/>
              </a:rPr>
              <a:t>nie wpisać</a:t>
            </a:r>
            <a:r>
              <a:rPr lang="pl-PL">
                <a:solidFill>
                  <a:srgbClr val="FF0000"/>
                </a:solidFill>
                <a:latin typeface="Franklin Gothic Book" pitchFamily="34" charset="0"/>
              </a:rPr>
              <a:t> - </a:t>
            </a:r>
            <a:r>
              <a:rPr lang="pl-PL" b="1">
                <a:solidFill>
                  <a:srgbClr val="0070C0"/>
                </a:solidFill>
                <a:latin typeface="Franklin Gothic Book" pitchFamily="34" charset="0"/>
              </a:rPr>
              <a:t>liczby głosów nieważnych</a:t>
            </a:r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>
              <a:latin typeface="Franklin Gothic Book" pitchFamily="34" charset="0"/>
            </a:endParaRPr>
          </a:p>
          <a:p>
            <a:pPr algn="just">
              <a:buClr>
                <a:srgbClr val="000000"/>
              </a:buClr>
              <a:buFont typeface="Arial" charset="0"/>
              <a:buChar char="•"/>
            </a:pPr>
            <a:r>
              <a:rPr lang="pl-PL">
                <a:latin typeface="Franklin Gothic Book" pitchFamily="34" charset="0"/>
              </a:rPr>
              <a:t>jeżeli liczba kart nieważnych jest większa niż 0, przypuszczalną przyczynę wystąpienia kart nieważnych należy opisać </a:t>
            </a:r>
            <a:r>
              <a:rPr lang="pl-PL" b="1">
                <a:latin typeface="Franklin Gothic Book" pitchFamily="34" charset="0"/>
              </a:rPr>
              <a:t>w punkcie 17 właściwego protokołu głosowania</a:t>
            </a:r>
          </a:p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pl-PL">
                <a:latin typeface="Franklin Gothic Book" pitchFamily="34" charset="0"/>
              </a:rPr>
              <a:t> </a:t>
            </a:r>
          </a:p>
          <a:p>
            <a:pPr algn="just">
              <a:buClr>
                <a:srgbClr val="000000"/>
              </a:buClr>
              <a:buFont typeface="Arial" charset="0"/>
              <a:buChar char="•"/>
            </a:pPr>
            <a:r>
              <a:rPr lang="pl-PL">
                <a:latin typeface="Franklin Gothic Book" pitchFamily="34" charset="0"/>
              </a:rPr>
              <a:t>jeżeli liczba kart nieważnych wynosi</a:t>
            </a:r>
            <a:r>
              <a:rPr lang="pl-PL" b="1">
                <a:latin typeface="Franklin Gothic Book" pitchFamily="34" charset="0"/>
              </a:rPr>
              <a:t> </a:t>
            </a:r>
            <a:r>
              <a:rPr lang="pl-PL">
                <a:latin typeface="Franklin Gothic Book" pitchFamily="34" charset="0"/>
              </a:rPr>
              <a:t>0, </a:t>
            </a:r>
            <a:r>
              <a:rPr lang="pl-PL" b="1">
                <a:latin typeface="Franklin Gothic Book" pitchFamily="34" charset="0"/>
              </a:rPr>
              <a:t>w punkcie 10 protokołu</a:t>
            </a:r>
            <a:r>
              <a:rPr lang="pl-PL">
                <a:latin typeface="Franklin Gothic Book" pitchFamily="34" charset="0"/>
              </a:rPr>
              <a:t> należy wpisać „0”, a </a:t>
            </a:r>
            <a:r>
              <a:rPr lang="pl-PL" b="1">
                <a:latin typeface="Franklin Gothic Book" pitchFamily="34" charset="0"/>
              </a:rPr>
              <a:t>w punkcie 17 protokołu</a:t>
            </a:r>
            <a:r>
              <a:rPr lang="pl-PL">
                <a:latin typeface="Franklin Gothic Book" pitchFamily="34" charset="0"/>
              </a:rPr>
              <a:t> wyrazy „brak kart nieważnych”</a:t>
            </a:r>
          </a:p>
          <a:p>
            <a:pPr algn="just">
              <a:buClr>
                <a:srgbClr val="000000"/>
              </a:buClr>
              <a:buFont typeface="Arial" charset="0"/>
              <a:buChar char="•"/>
            </a:pPr>
            <a:endParaRPr lang="pl-PL">
              <a:latin typeface="Franklin Gothic Book" pitchFamily="34" charset="0"/>
            </a:endParaRPr>
          </a:p>
          <a:p>
            <a:pPr algn="just">
              <a:buClr>
                <a:srgbClr val="000000"/>
              </a:buClr>
              <a:buFont typeface="Arial" charset="0"/>
              <a:buChar char="•"/>
            </a:pPr>
            <a:r>
              <a:rPr lang="pl-PL" b="1">
                <a:solidFill>
                  <a:srgbClr val="FF0000"/>
                </a:solidFill>
                <a:latin typeface="Franklin Gothic Book" pitchFamily="34" charset="0"/>
              </a:rPr>
              <a:t>karty nieważne należy zapakować w pakiety, opieczętować je i opisać</a:t>
            </a:r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b="1">
              <a:solidFill>
                <a:srgbClr val="FF0000"/>
              </a:solidFill>
            </a:endParaRPr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b="1">
              <a:solidFill>
                <a:srgbClr val="FF0000"/>
              </a:solidFill>
            </a:endParaRPr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b="1">
              <a:solidFill>
                <a:srgbClr val="FF0000"/>
              </a:solidFill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1200" b="1">
              <a:latin typeface="Calibri" pitchFamily="34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b="1">
                <a:latin typeface="Calibri" pitchFamily="34" charset="0"/>
              </a:rPr>
              <a:t>Uwaga!	Suma liczb z pkt 10 i 11 </a:t>
            </a:r>
            <a:r>
              <a:rPr lang="pl-PL" b="1">
                <a:solidFill>
                  <a:srgbClr val="FF0000"/>
                </a:solidFill>
                <a:latin typeface="Calibri" pitchFamily="34" charset="0"/>
              </a:rPr>
              <a:t>musi być równa </a:t>
            </a:r>
            <a:r>
              <a:rPr lang="pl-PL" b="1">
                <a:latin typeface="Calibri" pitchFamily="34" charset="0"/>
              </a:rPr>
              <a:t>liczbie z pkt 9. </a:t>
            </a:r>
            <a:br>
              <a:rPr lang="pl-PL" b="1">
                <a:latin typeface="Calibri" pitchFamily="34" charset="0"/>
              </a:rPr>
            </a:br>
            <a:r>
              <a:rPr lang="pl-PL" b="1">
                <a:latin typeface="Calibri" pitchFamily="34" charset="0"/>
              </a:rPr>
              <a:t>	Jeśli w pkt 10 liczba jest większa niż 0, przyczynę należy opisać w pkt 17.</a:t>
            </a:r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sz="1800" b="1">
              <a:solidFill>
                <a:schemeClr val="tx1"/>
              </a:solidFill>
              <a:latin typeface="Franklin Gothic Book" pitchFamily="34" charset="0"/>
            </a:endParaRPr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sz="1800" b="1">
              <a:solidFill>
                <a:schemeClr val="tx1"/>
              </a:solidFill>
              <a:latin typeface="Franklin Gothic Book" pitchFamily="34" charset="0"/>
            </a:endParaRPr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sz="1800" b="1">
              <a:solidFill>
                <a:schemeClr val="tx1"/>
              </a:solidFill>
              <a:latin typeface="Franklin Gothic Book" pitchFamily="34" charset="0"/>
            </a:endParaRPr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sz="1800" b="1">
              <a:solidFill>
                <a:schemeClr val="tx1"/>
              </a:solidFill>
              <a:latin typeface="Franklin Gothic Book" pitchFamily="34" charset="0"/>
            </a:endParaRPr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sz="1800" b="1">
              <a:solidFill>
                <a:schemeClr val="tx1"/>
              </a:solidFill>
              <a:latin typeface="Franklin Gothic Book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269875" y="2413000"/>
          <a:ext cx="8491538" cy="492125"/>
        </p:xfrm>
        <a:graphic>
          <a:graphicData uri="http://schemas.openxmlformats.org/drawingml/2006/table">
            <a:tbl>
              <a:tblPr/>
              <a:tblGrid>
                <a:gridCol w="373063"/>
                <a:gridCol w="5853112"/>
                <a:gridCol w="452438"/>
                <a:gridCol w="454025"/>
                <a:gridCol w="452437"/>
                <a:gridCol w="452438"/>
                <a:gridCol w="454025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10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Liczba kart nieważnych </a:t>
                      </a:r>
                      <a:r>
                        <a:rPr kumimoji="0" lang="pl-PL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(bez pieczęci obwodowej komisji wyborczej lub inne niż urzędowo ustalone)</a:t>
                      </a:r>
                      <a:endParaRPr kumimoji="0" lang="pl-PL" sz="1200" b="1" i="1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0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269875" y="5443538"/>
          <a:ext cx="8464550" cy="469900"/>
        </p:xfrm>
        <a:graphic>
          <a:graphicData uri="http://schemas.openxmlformats.org/drawingml/2006/table">
            <a:tbl>
              <a:tblPr/>
              <a:tblGrid>
                <a:gridCol w="347663"/>
                <a:gridCol w="5853112"/>
                <a:gridCol w="452438"/>
                <a:gridCol w="452437"/>
                <a:gridCol w="454025"/>
                <a:gridCol w="452438"/>
                <a:gridCol w="452437"/>
              </a:tblGrid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11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Liczba kart ważnych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1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0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5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0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sz="quarter" idx="4294967295"/>
          </p:nvPr>
        </p:nvSpPr>
        <p:spPr>
          <a:xfrm>
            <a:off x="288925" y="2449513"/>
            <a:ext cx="8715375" cy="4152900"/>
          </a:xfrm>
        </p:spPr>
        <p:txBody>
          <a:bodyPr spcFirstLastPara="1">
            <a:noAutofit/>
          </a:bodyPr>
          <a:lstStyle/>
          <a:p>
            <a:pPr algn="ctr"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r>
              <a:rPr lang="pl-PL" sz="2200" b="1" dirty="0" smtClean="0">
                <a:solidFill>
                  <a:srgbClr val="FF0000"/>
                </a:solidFill>
                <a:latin typeface="+mn-lt"/>
                <a:ea typeface="Roboto Condensed Light"/>
                <a:cs typeface="Calibri" panose="020F0502020204030204" pitchFamily="34" charset="0"/>
                <a:sym typeface="Roboto Condensed Light"/>
              </a:rPr>
              <a:t>  </a:t>
            </a:r>
          </a:p>
          <a:p>
            <a:pPr algn="ctr"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2200" b="1" dirty="0">
              <a:solidFill>
                <a:srgbClr val="FF0000"/>
              </a:solidFill>
              <a:latin typeface="+mn-lt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algn="ctr"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r>
              <a:rPr lang="pl-PL" sz="2200" b="1" dirty="0" smtClean="0">
                <a:solidFill>
                  <a:srgbClr val="FF0000"/>
                </a:solidFill>
                <a:latin typeface="+mn-lt"/>
                <a:ea typeface="Roboto Condensed Light"/>
                <a:cs typeface="Calibri" panose="020F0502020204030204" pitchFamily="34" charset="0"/>
                <a:sym typeface="Roboto Condensed Light"/>
              </a:rPr>
              <a:t>NA PODSTAWIE GŁOSÓW Z KART WAŻNYCH </a:t>
            </a:r>
          </a:p>
          <a:p>
            <a:pPr algn="ctr"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r>
              <a:rPr lang="pl-PL" sz="2200" b="1" dirty="0" smtClean="0">
                <a:solidFill>
                  <a:srgbClr val="FF0000"/>
                </a:solidFill>
                <a:latin typeface="+mn-lt"/>
                <a:ea typeface="Roboto Condensed Light"/>
                <a:cs typeface="Calibri" panose="020F0502020204030204" pitchFamily="34" charset="0"/>
                <a:sym typeface="Roboto Condensed Light"/>
              </a:rPr>
              <a:t>USTALA SIĘ WYNIKI GŁOSOWANIA</a:t>
            </a:r>
          </a:p>
          <a:p>
            <a:pPr eaLnBrk="1" fontAlgn="auto" hangingPunct="1"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None/>
              <a:defRPr/>
            </a:pPr>
            <a:r>
              <a:rPr lang="pl-PL" sz="1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		    KOMISJA </a:t>
            </a:r>
            <a:r>
              <a:rPr lang="pl-PL" sz="1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USTALA WYNIKI GŁOSOWANIA W OBWODZIE </a:t>
            </a:r>
            <a:endParaRPr lang="pl-PL" sz="16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algn="ctr"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2200" b="1" dirty="0" smtClean="0">
              <a:solidFill>
                <a:srgbClr val="FF0000"/>
              </a:solidFill>
              <a:latin typeface="+mn-lt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r>
              <a:rPr 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Krok 14.</a:t>
            </a:r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None/>
              <a:defRPr/>
            </a:pPr>
            <a:r>
              <a:rPr lang="pl-PL" b="1" u="sng" dirty="0">
                <a:solidFill>
                  <a:srgbClr val="0070C0"/>
                </a:solidFill>
                <a:latin typeface="Franklin Gothic Book" panose="020B0503020102020204" pitchFamily="34" charset="0"/>
                <a:ea typeface="Roboto Condensed Light"/>
                <a:cs typeface="Roboto Condensed Light"/>
                <a:sym typeface="Roboto Condensed Light"/>
              </a:rPr>
              <a:t>wypełnianie punktu 12 protokołu </a:t>
            </a:r>
            <a:r>
              <a:rPr lang="pl-PL" b="1" u="sng" dirty="0" smtClean="0">
                <a:solidFill>
                  <a:srgbClr val="0070C0"/>
                </a:solidFill>
                <a:latin typeface="Franklin Gothic Book" panose="020B0503020102020204" pitchFamily="34" charset="0"/>
                <a:ea typeface="Roboto Condensed Light"/>
                <a:cs typeface="Roboto Condensed Light"/>
                <a:sym typeface="Roboto Condensed Light"/>
              </a:rPr>
              <a:t>głosowania </a:t>
            </a:r>
            <a:r>
              <a:rPr lang="pl-PL" u="sng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Roboto Condensed Light"/>
                <a:cs typeface="Roboto Condensed Light"/>
                <a:sym typeface="Roboto Condensed Light"/>
              </a:rPr>
              <a:t>(liczba głosów ważnych</a:t>
            </a:r>
            <a:r>
              <a:rPr lang="pl-PL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Roboto Condensed Light"/>
                <a:cs typeface="Roboto Condensed Light"/>
                <a:sym typeface="Roboto Condensed Light"/>
              </a:rPr>
              <a:t>)</a:t>
            </a:r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None/>
              <a:defRPr/>
            </a:pPr>
            <a:endParaRPr lang="pl-PL" b="1" dirty="0" smtClean="0">
              <a:solidFill>
                <a:srgbClr val="0070C0"/>
              </a:solidFill>
              <a:latin typeface="Franklin Gothic Book" panose="020B0503020102020204" pitchFamily="34" charset="0"/>
              <a:ea typeface="Roboto Condensed Light"/>
              <a:cs typeface="Roboto Condensed Light"/>
              <a:sym typeface="Roboto Condensed Light"/>
            </a:endParaRPr>
          </a:p>
          <a:p>
            <a:pPr marL="285750" indent="-285750"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Char char="•"/>
              <a:defRPr/>
            </a:pPr>
            <a:r>
              <a:rPr lang="pl-PL" sz="1600" dirty="0" smtClean="0">
                <a:solidFill>
                  <a:schemeClr val="tx1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komisja </a:t>
            </a: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odkłada osobno karty z głosami nieważnymi według przyczyn nieważności głosu i osobno karty z głosami ważnymi.</a:t>
            </a:r>
          </a:p>
          <a:p>
            <a:pPr marL="285750" indent="-285750"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Char char="•"/>
              <a:defRPr/>
            </a:pPr>
            <a:r>
              <a:rPr lang="pl-PL" sz="1600" dirty="0" smtClean="0">
                <a:solidFill>
                  <a:schemeClr val="tx1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uznania </a:t>
            </a: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głosu za nieważny komisja dokonuje po okazaniu karty wszystkim członkom </a:t>
            </a:r>
            <a:r>
              <a:rPr lang="pl-PL" sz="1600" dirty="0" smtClean="0">
                <a:solidFill>
                  <a:schemeClr val="tx1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komisji</a:t>
            </a:r>
            <a:endParaRPr lang="pl-PL" sz="1600" dirty="0">
              <a:solidFill>
                <a:schemeClr val="tx1"/>
              </a:solidFill>
              <a:latin typeface="Calibri" panose="020F050202020403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None/>
              <a:defRPr/>
            </a:pPr>
            <a:endParaRPr lang="pl-PL" sz="1600" b="1" dirty="0" smtClean="0">
              <a:solidFill>
                <a:srgbClr val="0070C0"/>
              </a:solidFill>
              <a:latin typeface="Calibri" panose="020F050202020403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None/>
              <a:defRPr/>
            </a:pPr>
            <a:r>
              <a:rPr lang="pl-PL" sz="1600" b="1" dirty="0" smtClean="0">
                <a:solidFill>
                  <a:srgbClr val="0070C0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Reguły uznania ważności lub nieważności głosu:</a:t>
            </a:r>
          </a:p>
          <a:p>
            <a:pPr marL="285750" indent="-285750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Char char="•"/>
              <a:defRPr/>
            </a:pPr>
            <a:r>
              <a:rPr lang="pl-PL" b="1" dirty="0" smtClean="0">
                <a:solidFill>
                  <a:srgbClr val="FF0000"/>
                </a:solidFill>
                <a:latin typeface="Franklin Gothic Book" panose="020B050302010202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znakiem </a:t>
            </a:r>
            <a:r>
              <a:rPr lang="pl-PL" b="1" dirty="0">
                <a:solidFill>
                  <a:srgbClr val="FF0000"/>
                </a:solidFill>
                <a:latin typeface="Franklin Gothic Book" panose="020B050302010202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„X” </a:t>
            </a:r>
            <a:r>
              <a:rPr lang="pl-PL" dirty="0">
                <a:solidFill>
                  <a:schemeClr val="tx1"/>
                </a:solidFill>
                <a:latin typeface="Franklin Gothic Book" panose="020B050302010202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postawionym w kratce są </a:t>
            </a:r>
            <a:r>
              <a:rPr lang="pl-PL" b="1" dirty="0">
                <a:solidFill>
                  <a:srgbClr val="FF0000"/>
                </a:solidFill>
                <a:latin typeface="Franklin Gothic Book" panose="020B050302010202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co najmniej dwie linie</a:t>
            </a:r>
            <a:r>
              <a:rPr lang="pl-PL" dirty="0">
                <a:solidFill>
                  <a:schemeClr val="tx1"/>
                </a:solidFill>
                <a:latin typeface="Franklin Gothic Book" panose="020B050302010202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, które przecinają się w obrębie </a:t>
            </a:r>
            <a:r>
              <a:rPr lang="pl-PL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kratki </a:t>
            </a:r>
          </a:p>
          <a:p>
            <a:pPr marL="285750" indent="-285750" algn="just"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Char char="•"/>
              <a:defRPr/>
            </a:pPr>
            <a:r>
              <a:rPr lang="pl-PL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wykreślenia</a:t>
            </a:r>
            <a:r>
              <a:rPr lang="pl-PL" dirty="0">
                <a:solidFill>
                  <a:schemeClr val="tx1"/>
                </a:solidFill>
                <a:latin typeface="Franklin Gothic Book" panose="020B050302010202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, przekreślenia, w tym również i znak „X” postawiony przez </a:t>
            </a:r>
            <a:r>
              <a:rPr lang="pl-PL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wyborcę poza </a:t>
            </a:r>
            <a:r>
              <a:rPr lang="pl-PL" dirty="0">
                <a:solidFill>
                  <a:schemeClr val="tx1"/>
                </a:solidFill>
                <a:latin typeface="Franklin Gothic Book" panose="020B050302010202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przeznaczoną na to kratką, traktuje się jako dopiski, które nie wpływają na ważność głosu;</a:t>
            </a:r>
          </a:p>
          <a:p>
            <a:pPr marL="285750" indent="-285750" algn="just"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Char char="•"/>
              <a:defRPr/>
            </a:pPr>
            <a:r>
              <a:rPr lang="pl-PL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wszelkie </a:t>
            </a:r>
            <a:r>
              <a:rPr lang="pl-PL" dirty="0">
                <a:solidFill>
                  <a:schemeClr val="tx1"/>
                </a:solidFill>
                <a:latin typeface="Franklin Gothic Book" panose="020B050302010202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inne znaki niż znak „X”, tj. niebędące co najmniej dwiema liniami, które przecinają się w obrębie kratki, naniesione w obrębie kratki, również nie wpływają na ważność </a:t>
            </a:r>
            <a:r>
              <a:rPr lang="pl-PL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głosu</a:t>
            </a:r>
            <a:endParaRPr lang="pl-PL" dirty="0">
              <a:solidFill>
                <a:schemeClr val="tx1"/>
              </a:solidFill>
              <a:latin typeface="Franklin Gothic Book" panose="020B050302010202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None/>
              <a:defRPr/>
            </a:pPr>
            <a:endParaRPr lang="pl-PL" b="1" dirty="0">
              <a:solidFill>
                <a:srgbClr val="C00000"/>
              </a:solidFill>
              <a:latin typeface="Franklin Gothic Book" panose="020B0503020102020204" pitchFamily="34" charset="0"/>
              <a:ea typeface="Roboto Condensed Light"/>
              <a:cs typeface="Arial" panose="020B0604020202020204" pitchFamily="34" charset="0"/>
              <a:sym typeface="Roboto Condensed Light"/>
            </a:endParaRPr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2000" b="1" dirty="0">
              <a:solidFill>
                <a:prstClr val="black"/>
              </a:solidFill>
              <a:latin typeface="Calibri" panose="020F050202020403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16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16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1600" dirty="0" smtClean="0">
              <a:solidFill>
                <a:schemeClr val="dk1"/>
              </a:solidFill>
              <a:latin typeface="Calibri" panose="020F050202020403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1600" dirty="0">
              <a:solidFill>
                <a:schemeClr val="dk1"/>
              </a:solidFill>
              <a:latin typeface="Calibri" panose="020F050202020403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1600" dirty="0">
              <a:solidFill>
                <a:schemeClr val="dk1"/>
              </a:solidFill>
              <a:latin typeface="Calibri" panose="020F050202020403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1600" dirty="0">
              <a:solidFill>
                <a:schemeClr val="dk1"/>
              </a:solidFill>
              <a:latin typeface="Calibri" panose="020F050202020403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1600" b="1" dirty="0" smtClean="0">
              <a:solidFill>
                <a:srgbClr val="0070C0"/>
              </a:solidFill>
              <a:latin typeface="Calibri" panose="020F050202020403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marL="457200" indent="-38100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▰"/>
              <a:defRPr/>
            </a:pPr>
            <a:endParaRPr lang="pl-PL" sz="1600" dirty="0">
              <a:solidFill>
                <a:schemeClr val="dk1"/>
              </a:solidFill>
              <a:latin typeface="Calibri" panose="020F050202020403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</p:txBody>
      </p:sp>
      <p:pic>
        <p:nvPicPr>
          <p:cNvPr id="31746" name="Obraz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8438" y="146050"/>
            <a:ext cx="11858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12FFBE8-16DF-4080-AC26-3DC09FB3DFBA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sz="quarter" idx="4294967295"/>
          </p:nvPr>
        </p:nvSpPr>
        <p:spPr>
          <a:xfrm>
            <a:off x="292100" y="511175"/>
            <a:ext cx="8813800" cy="5332413"/>
          </a:xfrm>
        </p:spPr>
        <p:txBody>
          <a:bodyPr spcFirstLastPara="1">
            <a:noAutofit/>
          </a:bodyPr>
          <a:lstStyle/>
          <a:p>
            <a:pPr algn="ctr"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r>
              <a:rPr lang="pl-PL" sz="2200" b="1" dirty="0" smtClean="0">
                <a:solidFill>
                  <a:srgbClr val="FF0000"/>
                </a:solidFill>
                <a:latin typeface="+mn-lt"/>
                <a:ea typeface="Roboto Condensed Light"/>
                <a:cs typeface="Calibri" panose="020F0502020204030204" pitchFamily="34" charset="0"/>
                <a:sym typeface="Roboto Condensed Light"/>
              </a:rPr>
              <a:t>  </a:t>
            </a:r>
          </a:p>
          <a:p>
            <a:pPr algn="ctr"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2200" b="1" dirty="0">
              <a:solidFill>
                <a:srgbClr val="FF0000"/>
              </a:solidFill>
              <a:latin typeface="+mn-lt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algn="ctr"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2200" b="1" dirty="0" smtClean="0">
              <a:solidFill>
                <a:srgbClr val="FF0000"/>
              </a:solidFill>
              <a:latin typeface="+mn-lt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algn="ctr"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2200" b="1" dirty="0">
              <a:solidFill>
                <a:srgbClr val="FF0000"/>
              </a:solidFill>
              <a:latin typeface="+mn-lt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algn="ctr"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2200" b="1" dirty="0" smtClean="0">
              <a:solidFill>
                <a:srgbClr val="FF0000"/>
              </a:solidFill>
              <a:latin typeface="+mn-lt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algn="ctr"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2200" b="1" dirty="0">
              <a:solidFill>
                <a:srgbClr val="FF0000"/>
              </a:solidFill>
              <a:latin typeface="+mn-lt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algn="ctr"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2200" b="1" dirty="0" smtClean="0">
              <a:solidFill>
                <a:srgbClr val="FF0000"/>
              </a:solidFill>
              <a:latin typeface="+mn-lt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algn="ctr"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2200" b="1" dirty="0">
              <a:solidFill>
                <a:srgbClr val="FF0000"/>
              </a:solidFill>
              <a:latin typeface="+mn-lt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algn="ctr"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r>
              <a:rPr lang="pl-PL" sz="2200" b="1" dirty="0" smtClean="0">
                <a:solidFill>
                  <a:srgbClr val="FF0000"/>
                </a:solidFill>
                <a:latin typeface="+mn-lt"/>
                <a:ea typeface="Roboto Condensed Light"/>
                <a:cs typeface="Calibri" panose="020F0502020204030204" pitchFamily="34" charset="0"/>
                <a:sym typeface="Roboto Condensed Light"/>
              </a:rPr>
              <a:t>NA PODSTAWIE GŁOSÓW Z KART WAŻNYCH </a:t>
            </a:r>
          </a:p>
          <a:p>
            <a:pPr algn="ctr"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r>
              <a:rPr lang="pl-PL" sz="2200" b="1" dirty="0" smtClean="0">
                <a:solidFill>
                  <a:srgbClr val="FF0000"/>
                </a:solidFill>
                <a:latin typeface="+mn-lt"/>
                <a:ea typeface="Roboto Condensed Light"/>
                <a:cs typeface="Calibri" panose="020F0502020204030204" pitchFamily="34" charset="0"/>
                <a:sym typeface="Roboto Condensed Light"/>
              </a:rPr>
              <a:t>USTALA SIĘ WYNIKI GŁOSOWANIA</a:t>
            </a:r>
          </a:p>
          <a:p>
            <a:pPr eaLnBrk="1" fontAlgn="auto" hangingPunct="1"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None/>
              <a:defRPr/>
            </a:pPr>
            <a:r>
              <a:rPr lang="pl-PL" sz="1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		    KOMISJA </a:t>
            </a:r>
            <a:r>
              <a:rPr lang="pl-PL" sz="1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USTALA WYNIKI GŁOSOWANIA W OBWODZIE </a:t>
            </a:r>
            <a:endParaRPr lang="pl-PL" sz="16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algn="ctr"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2200" b="1" dirty="0" smtClean="0">
              <a:solidFill>
                <a:srgbClr val="FF0000"/>
              </a:solidFill>
              <a:latin typeface="+mn-lt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r>
              <a:rPr 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Krok 14.cd.</a:t>
            </a:r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r>
              <a:rPr lang="pl-PL" sz="1500" dirty="0" smtClean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w</a:t>
            </a:r>
            <a:r>
              <a:rPr lang="pl-PL" sz="1500" dirty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 trakcie przeglądania kart komisja </a:t>
            </a:r>
            <a:r>
              <a:rPr lang="pl-PL" sz="1500" b="1" dirty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odkłada osobno karty z głosami nieważnymi </a:t>
            </a:r>
            <a:r>
              <a:rPr lang="pl-PL" sz="1500" b="1" dirty="0">
                <a:solidFill>
                  <a:srgbClr val="0070C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według przyczyn nieważności głosu i osobno karty z głosami </a:t>
            </a:r>
            <a:r>
              <a:rPr lang="pl-PL" sz="1500" b="1" dirty="0" smtClean="0">
                <a:solidFill>
                  <a:srgbClr val="0070C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ważnymi</a:t>
            </a:r>
          </a:p>
          <a:p>
            <a:pPr marL="76200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None/>
              <a:defRPr/>
            </a:pPr>
            <a:endParaRPr lang="pl-PL" sz="1500" b="1" dirty="0" smtClean="0">
              <a:solidFill>
                <a:srgbClr val="0070C0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marL="76200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None/>
              <a:defRPr/>
            </a:pPr>
            <a:endParaRPr lang="pl-PL" sz="1500" b="1" dirty="0" smtClean="0">
              <a:solidFill>
                <a:srgbClr val="0070C0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marL="76200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None/>
              <a:defRPr/>
            </a:pPr>
            <a:endParaRPr lang="pl-PL" sz="1500" b="1" dirty="0" smtClean="0">
              <a:solidFill>
                <a:srgbClr val="0070C0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marL="76200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None/>
              <a:defRPr/>
            </a:pPr>
            <a:endParaRPr lang="pl-PL" sz="1500" b="1" dirty="0" smtClean="0">
              <a:solidFill>
                <a:srgbClr val="0070C0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marL="76200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None/>
              <a:defRPr/>
            </a:pPr>
            <a:endParaRPr lang="pl-PL" sz="1500" b="1" dirty="0">
              <a:solidFill>
                <a:srgbClr val="0070C0"/>
              </a:solidFill>
              <a:latin typeface="Roboto Condensed Light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marL="76200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None/>
              <a:defRPr/>
            </a:pPr>
            <a:r>
              <a:rPr lang="pl-PL" sz="1400" b="1" dirty="0">
                <a:solidFill>
                  <a:schemeClr val="tx1"/>
                </a:solidFill>
                <a:latin typeface="Roboto Condensed Light"/>
                <a:ea typeface="Roboto Condensed Light"/>
                <a:cs typeface="Calibri" panose="020F0502020204030204" pitchFamily="34" charset="0"/>
                <a:sym typeface="Roboto Condensed Light"/>
              </a:rPr>
              <a:t>Uwaga!	Suma liczb z pkt 12a – 12c </a:t>
            </a:r>
            <a:r>
              <a:rPr lang="pl-PL" sz="1400" b="1" dirty="0">
                <a:solidFill>
                  <a:srgbClr val="FF0000"/>
                </a:solidFill>
                <a:latin typeface="Roboto Condensed Light"/>
                <a:ea typeface="Roboto Condensed Light"/>
                <a:cs typeface="Calibri" panose="020F0502020204030204" pitchFamily="34" charset="0"/>
                <a:sym typeface="Roboto Condensed Light"/>
              </a:rPr>
              <a:t>musi być równa</a:t>
            </a:r>
            <a:r>
              <a:rPr lang="pl-PL" sz="1400" b="1" dirty="0">
                <a:solidFill>
                  <a:schemeClr val="tx1"/>
                </a:solidFill>
                <a:latin typeface="Roboto Condensed Light"/>
                <a:ea typeface="Roboto Condensed Light"/>
                <a:cs typeface="Calibri" panose="020F0502020204030204" pitchFamily="34" charset="0"/>
                <a:sym typeface="Roboto Condensed Light"/>
              </a:rPr>
              <a:t> liczbie z pkt 12</a:t>
            </a:r>
            <a:r>
              <a:rPr lang="pl-PL" sz="1500" b="1" dirty="0">
                <a:solidFill>
                  <a:srgbClr val="0070C0"/>
                </a:solidFill>
                <a:latin typeface="Roboto Condensed Light"/>
                <a:ea typeface="Roboto Condensed Light"/>
                <a:cs typeface="Calibri" panose="020F0502020204030204" pitchFamily="34" charset="0"/>
                <a:sym typeface="Roboto Condensed Light"/>
              </a:rPr>
              <a:t>.</a:t>
            </a:r>
            <a:endParaRPr lang="pl-PL" sz="1500" b="1" dirty="0" smtClean="0">
              <a:solidFill>
                <a:srgbClr val="0070C0"/>
              </a:solidFill>
              <a:latin typeface="Roboto Condensed Light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marL="76200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None/>
              <a:defRPr/>
            </a:pPr>
            <a:endParaRPr lang="pl-PL" sz="1500" dirty="0">
              <a:solidFill>
                <a:srgbClr val="0070C0"/>
              </a:solidFill>
              <a:latin typeface="Roboto Condensed Light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2000" b="1" dirty="0" smtClean="0">
              <a:solidFill>
                <a:srgbClr val="C00000"/>
              </a:solidFill>
              <a:latin typeface="Calibri" panose="020F050202020403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None/>
              <a:defRPr/>
            </a:pPr>
            <a:endParaRPr lang="pl-PL" b="1" dirty="0">
              <a:solidFill>
                <a:srgbClr val="C00000"/>
              </a:solidFill>
              <a:latin typeface="Franklin Gothic Book" panose="020B0503020102020204" pitchFamily="34" charset="0"/>
              <a:ea typeface="Roboto Condensed Light"/>
              <a:cs typeface="Arial" panose="020B0604020202020204" pitchFamily="34" charset="0"/>
              <a:sym typeface="Roboto Condensed Light"/>
            </a:endParaRPr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2000" b="1" dirty="0">
              <a:solidFill>
                <a:prstClr val="black"/>
              </a:solidFill>
              <a:latin typeface="Calibri" panose="020F050202020403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16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16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1600" dirty="0" smtClean="0">
              <a:solidFill>
                <a:schemeClr val="dk1"/>
              </a:solidFill>
              <a:latin typeface="Calibri" panose="020F050202020403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1600" dirty="0">
              <a:solidFill>
                <a:schemeClr val="dk1"/>
              </a:solidFill>
              <a:latin typeface="Calibri" panose="020F050202020403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1600" dirty="0">
              <a:solidFill>
                <a:schemeClr val="dk1"/>
              </a:solidFill>
              <a:latin typeface="Calibri" panose="020F050202020403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1600" dirty="0">
              <a:solidFill>
                <a:schemeClr val="dk1"/>
              </a:solidFill>
              <a:latin typeface="Calibri" panose="020F050202020403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1600" b="1" dirty="0" smtClean="0">
              <a:solidFill>
                <a:srgbClr val="0070C0"/>
              </a:solidFill>
              <a:latin typeface="Calibri" panose="020F050202020403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marL="457200" indent="-38100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▰"/>
              <a:defRPr/>
            </a:pPr>
            <a:endParaRPr lang="pl-PL" sz="1600" dirty="0">
              <a:solidFill>
                <a:schemeClr val="dk1"/>
              </a:solidFill>
              <a:latin typeface="Calibri" panose="020F050202020403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</p:txBody>
      </p:sp>
      <p:pic>
        <p:nvPicPr>
          <p:cNvPr id="32770" name="Obraz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8438" y="146050"/>
            <a:ext cx="11858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1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23DDC99-CF87-4B4D-93CC-2C040D992966}" type="slidenum">
              <a:rPr lang="en-US" smtClean="0"/>
              <a:pPr/>
              <a:t>16</a:t>
            </a:fld>
            <a:endParaRPr lang="en-US" smtClean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247650" y="3046413"/>
          <a:ext cx="8701088" cy="1612900"/>
        </p:xfrm>
        <a:graphic>
          <a:graphicData uri="http://schemas.openxmlformats.org/drawingml/2006/table">
            <a:tbl>
              <a:tblPr/>
              <a:tblGrid>
                <a:gridCol w="393700"/>
                <a:gridCol w="5989638"/>
                <a:gridCol w="463550"/>
                <a:gridCol w="463550"/>
                <a:gridCol w="463550"/>
                <a:gridCol w="463550"/>
                <a:gridCol w="463550"/>
              </a:tblGrid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12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Liczba głosów nieważnych (z kart ważnych)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2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5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</a:tr>
              <a:tr h="449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12a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w tym z powodu postawienia znaku „X” obok nazwiska dwóch lub większej liczby kandydatów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1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1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12b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w tym z powodu niepostawienia znaku „X” obok nazwiska żadnego kandydata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1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4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</a:tr>
              <a:tr h="449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12c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w tym z powodu postawienia znaku „X” wyłącznie obok skreślonego nazwiska kandydata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0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ymbol zastępczy zawartości 1"/>
          <p:cNvSpPr>
            <a:spLocks noGrp="1"/>
          </p:cNvSpPr>
          <p:nvPr>
            <p:ph sz="quarter" idx="4294967295"/>
          </p:nvPr>
        </p:nvSpPr>
        <p:spPr>
          <a:xfrm>
            <a:off x="128588" y="925513"/>
            <a:ext cx="8818562" cy="5676900"/>
          </a:xfrm>
        </p:spPr>
        <p:txBody>
          <a:bodyPr spcFirstLastPara="1">
            <a:no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1600" dirty="0">
              <a:solidFill>
                <a:srgbClr val="0070C0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marL="533400" lvl="1" algn="just" eaLnBrk="1" fontAlgn="ctr" hangingPunct="1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None/>
              <a:defRPr/>
            </a:pPr>
            <a:endParaRPr lang="pl-PL" sz="1200" dirty="0">
              <a:solidFill>
                <a:schemeClr val="dk1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marL="914400" lvl="1" indent="-381000" algn="just" eaLnBrk="1" fontAlgn="ctr" hangingPunct="1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/>
            </a:pPr>
            <a:r>
              <a:rPr lang="pl-PL" sz="1200" dirty="0" smtClean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karty </a:t>
            </a:r>
            <a:r>
              <a:rPr lang="pl-PL" sz="1200" dirty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ważne z głosami nieważnymi należy zapakować </a:t>
            </a:r>
            <a:r>
              <a:rPr lang="pl-PL" sz="1200" b="1" dirty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w odrębne pakiety </a:t>
            </a:r>
            <a:r>
              <a:rPr lang="pl-PL" sz="1200" dirty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– według przyczyn nieważności głosu – opieczętować je i opisać „Głosy nieważne z kart ważnych w wyborach </a:t>
            </a:r>
            <a:r>
              <a:rPr lang="pl-PL" sz="1200" dirty="0" smtClean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Prezydenta Rzeczypospolitej </a:t>
            </a:r>
            <a:r>
              <a:rPr lang="pl-PL" sz="1200" dirty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Polskiej w </a:t>
            </a:r>
            <a:r>
              <a:rPr lang="pl-PL" sz="1200" dirty="0" smtClean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głosowaniu dniu 28 czerwca 2020 r</a:t>
            </a:r>
            <a:r>
              <a:rPr lang="pl-PL" sz="1200" dirty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. </a:t>
            </a:r>
            <a:r>
              <a:rPr lang="pl-PL" sz="1200" dirty="0" smtClean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z</a:t>
            </a:r>
            <a:r>
              <a:rPr lang="pl-PL" sz="1200" dirty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 powodu ………........................................ – ………… .</a:t>
            </a:r>
          </a:p>
          <a:p>
            <a:pPr algn="just" eaLnBrk="1" fontAlgn="ctr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r>
              <a:rPr lang="pl-PL" sz="1200" baseline="30000" dirty="0" smtClean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       </a:t>
            </a:r>
            <a:r>
              <a:rPr lang="pl-PL" sz="1200" dirty="0" smtClean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                                		  </a:t>
            </a:r>
            <a:r>
              <a:rPr lang="pl-PL" sz="1200" baseline="30000" dirty="0" smtClean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(</a:t>
            </a:r>
            <a:r>
              <a:rPr lang="pl-PL" sz="1200" baseline="30000" dirty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przyczyna nieważności) 		     </a:t>
            </a:r>
            <a:r>
              <a:rPr lang="pl-PL" sz="1200" baseline="30000" dirty="0" smtClean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(</a:t>
            </a:r>
            <a:r>
              <a:rPr lang="pl-PL" sz="1200" baseline="30000" dirty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liczba</a:t>
            </a:r>
            <a:r>
              <a:rPr lang="pl-PL" sz="1200" baseline="30000" dirty="0" smtClean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)</a:t>
            </a:r>
          </a:p>
          <a:p>
            <a:pPr marL="914400" lvl="1" indent="-381000" eaLnBrk="1" fontAlgn="ctr" hangingPunct="1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/>
            </a:pPr>
            <a:r>
              <a:rPr lang="pl-PL" sz="1200" dirty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n</a:t>
            </a:r>
            <a:r>
              <a:rPr lang="pl-PL" sz="1200" dirty="0" smtClean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astępnie </a:t>
            </a:r>
            <a:r>
              <a:rPr lang="pl-PL" sz="1200" dirty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opisane w powyższy sposób pakiety </a:t>
            </a:r>
            <a:r>
              <a:rPr lang="pl-PL" sz="1200" b="1" dirty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z głosami nieważnymi </a:t>
            </a:r>
            <a:r>
              <a:rPr lang="pl-PL" sz="1200" dirty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według przyczyny nieważności głosu należy zapakować w jeden pakiet i opisać: „Głosy nieważne z kart ważnych </a:t>
            </a:r>
            <a:r>
              <a:rPr lang="pl-PL" sz="1200" dirty="0" smtClean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w wyborach Prezydenta </a:t>
            </a:r>
            <a:r>
              <a:rPr lang="pl-PL" sz="1200" dirty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Rzeczypospolitej Polskiej w dniu </a:t>
            </a:r>
            <a:r>
              <a:rPr lang="pl-PL" sz="1200" dirty="0" smtClean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28 czerwca 2020 r</a:t>
            </a:r>
            <a:r>
              <a:rPr lang="pl-PL" sz="1200" dirty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. </a:t>
            </a:r>
            <a:r>
              <a:rPr lang="pl-PL" sz="1200" dirty="0" smtClean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– </a:t>
            </a:r>
            <a:r>
              <a:rPr lang="pl-PL" sz="1200" dirty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....................”.</a:t>
            </a:r>
          </a:p>
          <a:p>
            <a:pPr eaLnBrk="1" fontAlgn="ctr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r>
              <a:rPr lang="pl-PL" sz="1200" baseline="30000" dirty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 </a:t>
            </a:r>
            <a:r>
              <a:rPr lang="pl-PL" sz="1200" dirty="0" smtClean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     </a:t>
            </a:r>
            <a:r>
              <a:rPr lang="pl-PL" sz="1200" baseline="30000" dirty="0" smtClean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                      			     (</a:t>
            </a:r>
            <a:r>
              <a:rPr lang="pl-PL" sz="1200" baseline="30000" dirty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liczba</a:t>
            </a:r>
            <a:r>
              <a:rPr lang="pl-PL" sz="1200" baseline="30000" dirty="0" smtClean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)</a:t>
            </a:r>
            <a:endParaRPr lang="pl-PL" sz="2000" b="1" dirty="0" smtClean="0">
              <a:solidFill>
                <a:srgbClr val="C00000"/>
              </a:solidFill>
              <a:latin typeface="Calibri" panose="020F050202020403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eaLnBrk="1" fontAlgn="auto" hangingPunct="1"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None/>
              <a:defRPr/>
            </a:pPr>
            <a:endParaRPr lang="pl-PL" sz="2000" b="1" dirty="0" smtClean="0">
              <a:solidFill>
                <a:srgbClr val="C00000"/>
              </a:solidFill>
              <a:latin typeface="Calibri" panose="020F050202020403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eaLnBrk="1" fontAlgn="auto" hangingPunct="1"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None/>
              <a:defRPr/>
            </a:pPr>
            <a:endParaRPr lang="pl-PL" sz="2000" b="1" dirty="0">
              <a:solidFill>
                <a:srgbClr val="C00000"/>
              </a:solidFill>
              <a:latin typeface="Calibri" panose="020F050202020403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eaLnBrk="1" fontAlgn="auto" hangingPunct="1"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None/>
              <a:defRPr/>
            </a:pPr>
            <a:r>
              <a:rPr 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Krok 15.</a:t>
            </a:r>
          </a:p>
          <a:p>
            <a:pPr eaLnBrk="1" fontAlgn="auto" hangingPunct="1"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None/>
              <a:defRPr/>
            </a:pPr>
            <a:r>
              <a:rPr lang="pl-PL" u="sng" dirty="0">
                <a:solidFill>
                  <a:schemeClr val="tx1"/>
                </a:solidFill>
                <a:latin typeface="Franklin Gothic Book" panose="020B050302010202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k</a:t>
            </a:r>
            <a:r>
              <a:rPr lang="pl-PL" u="sng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omisja </a:t>
            </a:r>
            <a:r>
              <a:rPr lang="pl-PL" b="1" u="sng" dirty="0">
                <a:solidFill>
                  <a:srgbClr val="0070C0"/>
                </a:solidFill>
                <a:latin typeface="Franklin Gothic Book" panose="020B050302010202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liczy głosy ważne </a:t>
            </a:r>
            <a:r>
              <a:rPr lang="pl-PL" dirty="0">
                <a:solidFill>
                  <a:schemeClr val="tx1"/>
                </a:solidFill>
                <a:latin typeface="Franklin Gothic Book" panose="020B050302010202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i ich liczbę wpisuje w punkcie 13 </a:t>
            </a:r>
            <a:r>
              <a:rPr lang="pl-PL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protokołu.</a:t>
            </a:r>
          </a:p>
          <a:p>
            <a:pPr eaLnBrk="1" fontAlgn="auto" hangingPunct="1"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None/>
              <a:defRPr/>
            </a:pPr>
            <a:endParaRPr lang="pl-PL" dirty="0" smtClean="0">
              <a:solidFill>
                <a:schemeClr val="tx1"/>
              </a:solidFill>
              <a:latin typeface="Franklin Gothic Book" panose="020B050302010202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eaLnBrk="1" fontAlgn="auto" hangingPunct="1"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None/>
              <a:defRPr/>
            </a:pPr>
            <a:endParaRPr lang="pl-PL" dirty="0">
              <a:solidFill>
                <a:schemeClr val="tx1"/>
              </a:solidFill>
              <a:latin typeface="Franklin Gothic Book" panose="020B050302010202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eaLnBrk="1" fontAlgn="auto" hangingPunct="1"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None/>
              <a:defRPr/>
            </a:pPr>
            <a:endParaRPr lang="pl-PL" sz="1600" dirty="0" smtClean="0">
              <a:solidFill>
                <a:schemeClr val="tx1"/>
              </a:solidFill>
              <a:latin typeface="Calibri" panose="020F050202020403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eaLnBrk="1" fontAlgn="auto" hangingPunct="1"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None/>
              <a:defRPr/>
            </a:pPr>
            <a:r>
              <a:rPr lang="pl-PL" sz="1600" b="1" dirty="0">
                <a:solidFill>
                  <a:schemeClr val="tx1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Uwaga!	Suma liczb z pkt 12 i 13 </a:t>
            </a:r>
            <a:r>
              <a:rPr lang="pl-PL" sz="1600" b="1" dirty="0">
                <a:solidFill>
                  <a:srgbClr val="FF0000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musi być równa </a:t>
            </a:r>
            <a:r>
              <a:rPr lang="pl-PL" sz="1600" b="1" dirty="0">
                <a:solidFill>
                  <a:schemeClr val="tx1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liczbie z pkt 11</a:t>
            </a:r>
            <a:r>
              <a:rPr lang="pl-PL" sz="1600" b="1" dirty="0" smtClean="0">
                <a:solidFill>
                  <a:schemeClr val="tx1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.</a:t>
            </a:r>
          </a:p>
          <a:p>
            <a:pPr eaLnBrk="1" fontAlgn="auto" hangingPunct="1"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None/>
              <a:defRPr/>
            </a:pPr>
            <a:endParaRPr lang="pl-PL" sz="1600" b="1" dirty="0" smtClean="0">
              <a:solidFill>
                <a:schemeClr val="tx1"/>
              </a:solidFill>
              <a:latin typeface="Calibri" panose="020F050202020403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eaLnBrk="1" fontAlgn="auto" hangingPunct="1"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None/>
              <a:defRPr/>
            </a:pPr>
            <a:r>
              <a:rPr lang="pl-PL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Bez doprowadzenia danych liczbowych do powyższych zależności przejście działań komisji do dalszych czynności jest bezsensowne. System informatyczny nie pozwoli na wydrukowanie protokołu !!</a:t>
            </a:r>
            <a:endParaRPr lang="pl-PL" sz="1600" b="1" dirty="0">
              <a:solidFill>
                <a:srgbClr val="FF0000"/>
              </a:solidFill>
              <a:latin typeface="Calibri" panose="020F050202020403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eaLnBrk="1" fontAlgn="auto" hangingPunct="1"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None/>
              <a:defRPr/>
            </a:pPr>
            <a:endParaRPr lang="pl-PL" sz="1400" b="1" dirty="0" smtClean="0">
              <a:solidFill>
                <a:srgbClr val="C00000"/>
              </a:solidFill>
              <a:latin typeface="Calibri" panose="020F050202020403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eaLnBrk="1" fontAlgn="auto" hangingPunct="1"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None/>
              <a:defRPr/>
            </a:pPr>
            <a:endParaRPr lang="pl-PL" sz="1400" b="1" dirty="0">
              <a:solidFill>
                <a:srgbClr val="C00000"/>
              </a:solidFill>
              <a:latin typeface="Calibri" panose="020F050202020403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algn="just" eaLnBrk="1" fontAlgn="ctr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1100" dirty="0">
              <a:solidFill>
                <a:schemeClr val="dk1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marL="457200" indent="-381000" algn="just" eaLnBrk="1" fontAlgn="ctr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▰"/>
              <a:defRPr/>
            </a:pPr>
            <a:endParaRPr lang="pl-PL" sz="1600" dirty="0">
              <a:solidFill>
                <a:schemeClr val="dk1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1600" dirty="0">
              <a:solidFill>
                <a:srgbClr val="0070C0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altLang="pl-PL" sz="2000" dirty="0" smtClean="0">
              <a:solidFill>
                <a:schemeClr val="dk1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</p:txBody>
      </p:sp>
      <p:sp>
        <p:nvSpPr>
          <p:cNvPr id="33794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6F936D7-5C3B-4621-A59A-809FDAD3C8C2}" type="slidenum">
              <a:rPr lang="en-US" smtClean="0"/>
              <a:pPr/>
              <a:t>17</a:t>
            </a:fld>
            <a:endParaRPr lang="en-US" smtClean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371475" y="4092575"/>
          <a:ext cx="8491538" cy="420688"/>
        </p:xfrm>
        <a:graphic>
          <a:graphicData uri="http://schemas.openxmlformats.org/drawingml/2006/table">
            <a:tbl>
              <a:tblPr/>
              <a:tblGrid>
                <a:gridCol w="373063"/>
                <a:gridCol w="5853112"/>
                <a:gridCol w="452438"/>
                <a:gridCol w="454025"/>
                <a:gridCol w="452437"/>
                <a:gridCol w="452438"/>
                <a:gridCol w="454025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13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Liczba głosów ważnych oddanych łącznie na wszystkich kandydatów </a:t>
                      </a:r>
                      <a:b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</a:br>
                      <a:r>
                        <a:rPr kumimoji="0" lang="pl-PL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(z kart ważnych)</a:t>
                      </a:r>
                      <a:endParaRPr kumimoji="0" lang="pl-PL" sz="1200" b="1" i="1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1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0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2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5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Prostokąt 1"/>
          <p:cNvSpPr>
            <a:spLocks noChangeArrowheads="1"/>
          </p:cNvSpPr>
          <p:nvPr/>
        </p:nvSpPr>
        <p:spPr bwMode="auto">
          <a:xfrm>
            <a:off x="195263" y="1835150"/>
            <a:ext cx="8839200" cy="570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2000" b="1" u="sng">
                <a:solidFill>
                  <a:srgbClr val="C00000"/>
                </a:solidFill>
                <a:latin typeface="Calibri" pitchFamily="34" charset="0"/>
              </a:rPr>
              <a:t>Krok 16.</a:t>
            </a:r>
          </a:p>
          <a:p>
            <a:pPr>
              <a:lnSpc>
                <a:spcPct val="120000"/>
              </a:lnSpc>
              <a:buClr>
                <a:srgbClr val="000000"/>
              </a:buClr>
              <a:buFont typeface="Arial" charset="0"/>
              <a:buChar char="•"/>
            </a:pPr>
            <a:r>
              <a:rPr lang="pl-PL" sz="1800" b="1">
                <a:latin typeface="Franklin Gothic Book" pitchFamily="34" charset="0"/>
              </a:rPr>
              <a:t>na podstawie kart z głosami ważnymi</a:t>
            </a:r>
            <a:r>
              <a:rPr lang="pl-PL" sz="1800">
                <a:latin typeface="Franklin Gothic Book" pitchFamily="34" charset="0"/>
              </a:rPr>
              <a:t>, </a:t>
            </a:r>
            <a:r>
              <a:rPr lang="pl-PL" sz="1800" u="sng">
                <a:latin typeface="Franklin Gothic Book" pitchFamily="34" charset="0"/>
              </a:rPr>
              <a:t>komisja ustala — </a:t>
            </a:r>
            <a:r>
              <a:rPr lang="pl-PL" sz="1800" b="1" u="sng">
                <a:solidFill>
                  <a:srgbClr val="0070C0"/>
                </a:solidFill>
                <a:latin typeface="Franklin Gothic Book" pitchFamily="34" charset="0"/>
              </a:rPr>
              <a:t>liczbę głosów ważnych oddanych na poszczególnych kandydatów </a:t>
            </a:r>
          </a:p>
          <a:p>
            <a:pPr>
              <a:lnSpc>
                <a:spcPct val="120000"/>
              </a:lnSpc>
              <a:buClr>
                <a:srgbClr val="000000"/>
              </a:buClr>
              <a:buFont typeface="Arial" charset="0"/>
              <a:buChar char="•"/>
            </a:pPr>
            <a:r>
              <a:rPr lang="pl-PL" sz="1800">
                <a:latin typeface="Franklin Gothic Book" pitchFamily="34" charset="0"/>
              </a:rPr>
              <a:t>liczbę </a:t>
            </a:r>
            <a:r>
              <a:rPr lang="pl-PL" sz="1800" b="1">
                <a:latin typeface="Franklin Gothic Book" pitchFamily="34" charset="0"/>
              </a:rPr>
              <a:t>głosów ważnych oddanych na poszczególnych kandydatów </a:t>
            </a:r>
            <a:r>
              <a:rPr lang="pl-PL" sz="1800">
                <a:latin typeface="Franklin Gothic Book" pitchFamily="34" charset="0"/>
              </a:rPr>
              <a:t>komisja wpisuje</a:t>
            </a:r>
            <a:r>
              <a:rPr lang="pl-PL" sz="1800">
                <a:solidFill>
                  <a:srgbClr val="0070C0"/>
                </a:solidFill>
                <a:latin typeface="Franklin Gothic Book" pitchFamily="34" charset="0"/>
              </a:rPr>
              <a:t> </a:t>
            </a:r>
            <a:r>
              <a:rPr lang="pl-PL" sz="1800" b="1">
                <a:solidFill>
                  <a:srgbClr val="0070C0"/>
                </a:solidFill>
                <a:latin typeface="Franklin Gothic Book" pitchFamily="34" charset="0"/>
              </a:rPr>
              <a:t>w punkcie 14 protokołu</a:t>
            </a:r>
            <a:r>
              <a:rPr lang="pl-PL" sz="1800" b="1">
                <a:latin typeface="Franklin Gothic Book" pitchFamily="34" charset="0"/>
              </a:rPr>
              <a:t> </a:t>
            </a:r>
            <a:r>
              <a:rPr lang="pl-PL" sz="1800">
                <a:latin typeface="Franklin Gothic Book" pitchFamily="34" charset="0"/>
              </a:rPr>
              <a:t>przy nazwiskach poszczególnych kandydatów.</a:t>
            </a:r>
          </a:p>
          <a:p>
            <a:pPr>
              <a:lnSpc>
                <a:spcPct val="120000"/>
              </a:lnSpc>
              <a:buClr>
                <a:srgbClr val="000000"/>
              </a:buClr>
              <a:buFont typeface="Arial" charset="0"/>
              <a:buNone/>
            </a:pPr>
            <a:endParaRPr lang="pl-PL" sz="1800">
              <a:latin typeface="Franklin Gothic Book" pitchFamily="34" charset="0"/>
            </a:endParaRPr>
          </a:p>
          <a:p>
            <a:pPr>
              <a:lnSpc>
                <a:spcPct val="120000"/>
              </a:lnSpc>
              <a:buClr>
                <a:srgbClr val="000000"/>
              </a:buClr>
              <a:buFont typeface="Arial" charset="0"/>
              <a:buChar char="•"/>
            </a:pPr>
            <a:r>
              <a:rPr lang="pl-PL" sz="1800">
                <a:latin typeface="Franklin Gothic Book" pitchFamily="34" charset="0"/>
              </a:rPr>
              <a:t>komisja korzysta z wcześniej przygotowanych arkuszy pomocniczych z nazwiskami i imionami wszystkich jedenastu kandydatów na Prezydenta Rzeczypospolitej Polskiej.</a:t>
            </a:r>
          </a:p>
          <a:p>
            <a:pPr>
              <a:lnSpc>
                <a:spcPct val="120000"/>
              </a:lnSpc>
              <a:buClr>
                <a:srgbClr val="000000"/>
              </a:buClr>
              <a:buFont typeface="Arial" charset="0"/>
              <a:buNone/>
            </a:pPr>
            <a:endParaRPr lang="pl-PL" sz="1800">
              <a:latin typeface="Franklin Gothic Book" pitchFamily="34" charset="0"/>
            </a:endParaRPr>
          </a:p>
          <a:p>
            <a:pPr>
              <a:buClr>
                <a:srgbClr val="000000"/>
              </a:buClr>
              <a:buFont typeface="Arial" charset="0"/>
              <a:buChar char="•"/>
            </a:pPr>
            <a:r>
              <a:rPr lang="pl-PL" sz="1800">
                <a:latin typeface="Franklin Gothic Book" pitchFamily="34" charset="0"/>
              </a:rPr>
              <a:t>jeżeli w okresie po wydrukowaniu kart do głosowania Państwowa Komisja Wyborcza skreśli z listy kandydatów nazwisko kandydata, skreślone nazwisko kandydata (pozostawia) w odpowiedniej części protokołu głosowania, a w miejscu przeznaczonym na wpisanie liczby głosów wpisuje się „XXXXX”.</a:t>
            </a: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1800" b="1">
              <a:solidFill>
                <a:srgbClr val="0070C0"/>
              </a:solidFill>
              <a:latin typeface="Franklin Gothic Book" pitchFamily="34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1800" b="1">
              <a:solidFill>
                <a:srgbClr val="0070C0"/>
              </a:solidFill>
              <a:latin typeface="Franklin Gothic Book" pitchFamily="34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1800">
                <a:latin typeface="Franklin Gothic Book" pitchFamily="34" charset="0"/>
              </a:rPr>
              <a:t/>
            </a:r>
            <a:br>
              <a:rPr lang="pl-PL" sz="1800">
                <a:latin typeface="Franklin Gothic Book" pitchFamily="34" charset="0"/>
              </a:rPr>
            </a:br>
            <a:r>
              <a:rPr lang="pl-PL" sz="1800">
                <a:latin typeface="Franklin Gothic Book" pitchFamily="34" charset="0"/>
              </a:rPr>
              <a:t> </a:t>
            </a:r>
            <a:endParaRPr lang="pl-PL" sz="1800" b="1">
              <a:latin typeface="Franklin Gothic Book" pitchFamily="34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1600" b="1"/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sz="1200" b="1"/>
          </a:p>
        </p:txBody>
      </p:sp>
      <p:sp>
        <p:nvSpPr>
          <p:cNvPr id="34818" name="Prostokąt 5"/>
          <p:cNvSpPr>
            <a:spLocks noChangeArrowheads="1"/>
          </p:cNvSpPr>
          <p:nvPr/>
        </p:nvSpPr>
        <p:spPr bwMode="auto">
          <a:xfrm>
            <a:off x="-1098550" y="633413"/>
            <a:ext cx="810101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</a:pPr>
            <a:r>
              <a:rPr lang="pl-PL" altLang="pl-PL" sz="2400">
                <a:solidFill>
                  <a:schemeClr val="bg1"/>
                </a:solidFill>
                <a:latin typeface="Calibri" pitchFamily="34" charset="0"/>
              </a:rPr>
              <a:t>Ustalenie wyników głosowania </a:t>
            </a:r>
          </a:p>
          <a:p>
            <a:pPr algn="ctr">
              <a:buClr>
                <a:srgbClr val="000000"/>
              </a:buClr>
            </a:pPr>
            <a:r>
              <a:rPr lang="pl-PL" altLang="pl-PL" sz="2400">
                <a:solidFill>
                  <a:schemeClr val="bg1"/>
                </a:solidFill>
                <a:latin typeface="Calibri" pitchFamily="34" charset="0"/>
              </a:rPr>
              <a:t>(zasady ważności głosu)</a:t>
            </a:r>
          </a:p>
        </p:txBody>
      </p:sp>
      <p:pic>
        <p:nvPicPr>
          <p:cNvPr id="34819" name="Obraz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8438" y="146050"/>
            <a:ext cx="11858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A6FA84A-0FAC-4ACE-9002-C645B853EC78}" type="slidenum">
              <a:rPr lang="pl-PL" smtClean="0"/>
              <a:pPr/>
              <a:t>18</a:t>
            </a:fld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Prostokąt 1"/>
          <p:cNvSpPr>
            <a:spLocks noChangeArrowheads="1"/>
          </p:cNvSpPr>
          <p:nvPr/>
        </p:nvSpPr>
        <p:spPr bwMode="auto">
          <a:xfrm>
            <a:off x="112713" y="1835150"/>
            <a:ext cx="892175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2000" b="1" u="sng">
                <a:solidFill>
                  <a:srgbClr val="C00000"/>
                </a:solidFill>
                <a:latin typeface="Calibri" pitchFamily="34" charset="0"/>
              </a:rPr>
              <a:t>Krok 16.cd.</a:t>
            </a:r>
          </a:p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/>
              <a:t>14</a:t>
            </a:r>
            <a:r>
              <a:rPr lang="pl-PL" sz="1200"/>
              <a:t>. </a:t>
            </a:r>
            <a:r>
              <a:rPr lang="pl-PL" sz="1200" b="1" u="sng"/>
              <a:t>Poszczególni kandydaci na Prezydenta Rzeczypospolitej Polskiej otrzymali następujące liczby głosów ważnych:</a:t>
            </a:r>
            <a:endParaRPr lang="pl-PL" b="1" u="sng"/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1200" b="1" u="sng">
              <a:solidFill>
                <a:srgbClr val="C00000"/>
              </a:solidFill>
              <a:latin typeface="Calibri" pitchFamily="34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1200" b="1" u="sng">
              <a:solidFill>
                <a:srgbClr val="C00000"/>
              </a:solidFill>
              <a:latin typeface="Calibri" pitchFamily="34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1200" b="1" u="sng">
              <a:solidFill>
                <a:srgbClr val="C00000"/>
              </a:solidFill>
              <a:latin typeface="Calibri" pitchFamily="34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1200" b="1" u="sng">
              <a:solidFill>
                <a:srgbClr val="C00000"/>
              </a:solidFill>
              <a:latin typeface="Calibri" pitchFamily="34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1200" b="1" u="sng">
              <a:solidFill>
                <a:srgbClr val="C00000"/>
              </a:solidFill>
              <a:latin typeface="Calibri" pitchFamily="34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1200" b="1" u="sng">
              <a:solidFill>
                <a:srgbClr val="C00000"/>
              </a:solidFill>
              <a:latin typeface="Calibri" pitchFamily="34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1200" b="1" u="sng">
              <a:solidFill>
                <a:srgbClr val="C00000"/>
              </a:solidFill>
              <a:latin typeface="Calibri" pitchFamily="34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1200" b="1" u="sng">
              <a:solidFill>
                <a:srgbClr val="C00000"/>
              </a:solidFill>
              <a:latin typeface="Calibri" pitchFamily="34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1200" b="1" u="sng">
              <a:solidFill>
                <a:srgbClr val="C00000"/>
              </a:solidFill>
              <a:latin typeface="Calibri" pitchFamily="34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1200" b="1" u="sng">
              <a:solidFill>
                <a:srgbClr val="C00000"/>
              </a:solidFill>
              <a:latin typeface="Calibri" pitchFamily="34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1200" b="1" u="sng">
              <a:solidFill>
                <a:srgbClr val="C00000"/>
              </a:solidFill>
              <a:latin typeface="Calibri" pitchFamily="34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1200" b="1" u="sng">
              <a:solidFill>
                <a:srgbClr val="C00000"/>
              </a:solidFill>
              <a:latin typeface="Calibri" pitchFamily="34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2000" b="1" u="sng">
              <a:solidFill>
                <a:srgbClr val="C00000"/>
              </a:solidFill>
              <a:latin typeface="Calibri" pitchFamily="34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1800" b="1">
              <a:solidFill>
                <a:srgbClr val="0070C0"/>
              </a:solidFill>
              <a:latin typeface="Franklin Gothic Book" pitchFamily="34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1800" b="1">
              <a:solidFill>
                <a:srgbClr val="0070C0"/>
              </a:solidFill>
              <a:latin typeface="Franklin Gothic Book" pitchFamily="34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1800">
                <a:latin typeface="Franklin Gothic Book" pitchFamily="34" charset="0"/>
              </a:rPr>
              <a:t/>
            </a:r>
            <a:br>
              <a:rPr lang="pl-PL" sz="1800">
                <a:latin typeface="Franklin Gothic Book" pitchFamily="34" charset="0"/>
              </a:rPr>
            </a:br>
            <a:r>
              <a:rPr lang="pl-PL" sz="1800">
                <a:latin typeface="Franklin Gothic Book" pitchFamily="34" charset="0"/>
              </a:rPr>
              <a:t> </a:t>
            </a:r>
            <a:endParaRPr lang="pl-PL" sz="1800" b="1">
              <a:latin typeface="Franklin Gothic Book" pitchFamily="34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1600" b="1">
                <a:latin typeface="Calibri" pitchFamily="34" charset="0"/>
              </a:rPr>
              <a:t>Uwaga!	Suma głosów oddanych na wszystkich kandydatów (rubryka „Razem”) </a:t>
            </a:r>
            <a:r>
              <a:rPr lang="pl-PL" sz="1600" b="1">
                <a:solidFill>
                  <a:srgbClr val="FF0000"/>
                </a:solidFill>
                <a:latin typeface="Calibri" pitchFamily="34" charset="0"/>
              </a:rPr>
              <a:t>musi być równa </a:t>
            </a:r>
            <a:r>
              <a:rPr lang="pl-PL" sz="1600" b="1">
                <a:latin typeface="Calibri" pitchFamily="34" charset="0"/>
              </a:rPr>
              <a:t>	liczbie z pkt 13.</a:t>
            </a:r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sz="1200" b="1"/>
          </a:p>
        </p:txBody>
      </p:sp>
      <p:sp>
        <p:nvSpPr>
          <p:cNvPr id="35842" name="Prostokąt 5"/>
          <p:cNvSpPr>
            <a:spLocks noChangeArrowheads="1"/>
          </p:cNvSpPr>
          <p:nvPr/>
        </p:nvSpPr>
        <p:spPr bwMode="auto">
          <a:xfrm>
            <a:off x="-1036638" y="646113"/>
            <a:ext cx="810101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</a:pPr>
            <a:r>
              <a:rPr lang="pl-PL" altLang="pl-PL" sz="2400">
                <a:solidFill>
                  <a:schemeClr val="bg1"/>
                </a:solidFill>
                <a:latin typeface="Calibri" pitchFamily="34" charset="0"/>
              </a:rPr>
              <a:t>Ustalenie wyników głosowania </a:t>
            </a:r>
          </a:p>
          <a:p>
            <a:pPr algn="ctr">
              <a:buClr>
                <a:srgbClr val="000000"/>
              </a:buClr>
            </a:pPr>
            <a:r>
              <a:rPr lang="pl-PL" altLang="pl-PL" sz="2400">
                <a:solidFill>
                  <a:schemeClr val="bg1"/>
                </a:solidFill>
                <a:latin typeface="Calibri" pitchFamily="34" charset="0"/>
              </a:rPr>
              <a:t>(zasady ważności głosu)</a:t>
            </a:r>
          </a:p>
        </p:txBody>
      </p:sp>
      <p:pic>
        <p:nvPicPr>
          <p:cNvPr id="35843" name="Obraz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8438" y="146050"/>
            <a:ext cx="11858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02C9C46-3380-47C1-9EE9-001E16D68A26}" type="slidenum">
              <a:rPr lang="pl-PL" smtClean="0"/>
              <a:pPr/>
              <a:t>19</a:t>
            </a:fld>
            <a:endParaRPr lang="pl-PL" smtClean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95263" y="2530475"/>
          <a:ext cx="8748712" cy="3413125"/>
        </p:xfrm>
        <a:graphic>
          <a:graphicData uri="http://schemas.openxmlformats.org/drawingml/2006/table">
            <a:tbl>
              <a:tblPr/>
              <a:tblGrid>
                <a:gridCol w="415925"/>
                <a:gridCol w="6008687"/>
                <a:gridCol w="465138"/>
                <a:gridCol w="465137"/>
                <a:gridCol w="463550"/>
                <a:gridCol w="465138"/>
                <a:gridCol w="465137"/>
              </a:tblGrid>
              <a:tr h="2159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1.</a:t>
                      </a:r>
                      <a:endParaRPr kumimoji="0" lang="pl-PL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.......................................................................................................................................................</a:t>
                      </a:r>
                      <a:endParaRPr kumimoji="0" lang="pl-PL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Arial" charset="0"/>
                        <a:cs typeface="Arial" charset="0"/>
                        <a:sym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(nazwisko i imię — imiona)</a:t>
                      </a:r>
                      <a:endParaRPr kumimoji="0" lang="pl-PL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Arial" charset="0"/>
                        <a:cs typeface="Arial" charset="0"/>
                        <a:sym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2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5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2.</a:t>
                      </a:r>
                      <a:endParaRPr kumimoji="0" lang="pl-PL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7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3.</a:t>
                      </a:r>
                      <a:endParaRPr kumimoji="0" lang="pl-PL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0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4.</a:t>
                      </a:r>
                      <a:endParaRPr kumimoji="0" lang="pl-PL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2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8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1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5.</a:t>
                      </a:r>
                      <a:endParaRPr kumimoji="0" lang="pl-PL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3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3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6.</a:t>
                      </a:r>
                      <a:endParaRPr kumimoji="0" lang="pl-PL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0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7.</a:t>
                      </a:r>
                      <a:endParaRPr kumimoji="0" lang="pl-PL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3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5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0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8.</a:t>
                      </a:r>
                      <a:endParaRPr kumimoji="0" lang="pl-PL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3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2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9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.....</a:t>
                      </a:r>
                      <a:endParaRPr kumimoji="0" lang="pl-PL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0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</a:tr>
              <a:tr h="215900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Razem</a:t>
                      </a:r>
                      <a:endParaRPr kumimoji="0" lang="pl-PL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1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0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2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5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09" name="Grupa 26"/>
          <p:cNvGrpSpPr>
            <a:grpSpLocks/>
          </p:cNvGrpSpPr>
          <p:nvPr/>
        </p:nvGrpSpPr>
        <p:grpSpPr bwMode="auto">
          <a:xfrm>
            <a:off x="280988" y="2708275"/>
            <a:ext cx="5053012" cy="3784600"/>
            <a:chOff x="281746" y="2708920"/>
            <a:chExt cx="5052594" cy="3784569"/>
          </a:xfrm>
        </p:grpSpPr>
        <p:pic>
          <p:nvPicPr>
            <p:cNvPr id="17420" name="Obraz 20" descr="OKW - porządek na stole.jp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1746" y="2708920"/>
              <a:ext cx="5052594" cy="37845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" name="Prostokąt 23"/>
            <p:cNvSpPr/>
            <p:nvPr/>
          </p:nvSpPr>
          <p:spPr>
            <a:xfrm>
              <a:off x="2583431" y="4885365"/>
              <a:ext cx="169848" cy="36512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lang="pl-PL" kern="0" dirty="0">
                <a:sym typeface="Arial"/>
              </a:endParaRPr>
            </a:p>
          </p:txBody>
        </p:sp>
        <p:sp>
          <p:nvSpPr>
            <p:cNvPr id="25" name="Prostokąt 24"/>
            <p:cNvSpPr/>
            <p:nvPr/>
          </p:nvSpPr>
          <p:spPr>
            <a:xfrm>
              <a:off x="2799313" y="4885365"/>
              <a:ext cx="169848" cy="36512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lang="pl-PL" kern="0" dirty="0">
                <a:sym typeface="Arial"/>
              </a:endParaRPr>
            </a:p>
          </p:txBody>
        </p:sp>
        <p:sp>
          <p:nvSpPr>
            <p:cNvPr id="26" name="Owal 25"/>
            <p:cNvSpPr/>
            <p:nvPr/>
          </p:nvSpPr>
          <p:spPr>
            <a:xfrm>
              <a:off x="1188133" y="4399594"/>
              <a:ext cx="503196" cy="396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/>
              </a:pPr>
              <a:endParaRPr lang="pl-PL" kern="0" dirty="0">
                <a:sym typeface="Arial"/>
              </a:endParaRPr>
            </a:p>
          </p:txBody>
        </p:sp>
      </p:grpSp>
      <p:sp>
        <p:nvSpPr>
          <p:cNvPr id="17410" name="Prostokąt 4"/>
          <p:cNvSpPr>
            <a:spLocks noChangeArrowheads="1"/>
          </p:cNvSpPr>
          <p:nvPr/>
        </p:nvSpPr>
        <p:spPr bwMode="auto">
          <a:xfrm>
            <a:off x="238125" y="2079625"/>
            <a:ext cx="878522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Clr>
                <a:srgbClr val="000000"/>
              </a:buClr>
              <a:buFont typeface="Arial" charset="0"/>
              <a:buChar char="•"/>
            </a:pPr>
            <a:r>
              <a:rPr lang="pl-PL" altLang="pl-PL" sz="2000" b="1">
                <a:solidFill>
                  <a:schemeClr val="tx1"/>
                </a:solidFill>
                <a:latin typeface="Calibri" pitchFamily="34" charset="0"/>
              </a:rPr>
              <a:t>czynności związane z ustaleniem wyników głosowania w obwodzie </a:t>
            </a:r>
          </a:p>
          <a:p>
            <a:pPr marL="342900" indent="-342900">
              <a:buClr>
                <a:srgbClr val="000000"/>
              </a:buClr>
              <a:buFont typeface="Arial" charset="0"/>
              <a:buNone/>
            </a:pPr>
            <a:r>
              <a:rPr lang="pl-PL" altLang="pl-PL" sz="2000" b="1">
                <a:solidFill>
                  <a:schemeClr val="tx1"/>
                </a:solidFill>
                <a:latin typeface="Calibri" pitchFamily="34" charset="0"/>
              </a:rPr>
              <a:t>      i sporządzeniem protokołu głosowania w obwodzie komisja  wykonuje wspólnie, tzn. </a:t>
            </a:r>
            <a:r>
              <a:rPr lang="pl-PL" altLang="pl-PL" sz="2000" b="1" u="sng">
                <a:solidFill>
                  <a:srgbClr val="0070C0"/>
                </a:solidFill>
                <a:latin typeface="Calibri" pitchFamily="34" charset="0"/>
              </a:rPr>
              <a:t>wszyscy obecni członkowie</a:t>
            </a:r>
            <a:r>
              <a:rPr lang="pl-PL" altLang="pl-PL" sz="2000" b="1">
                <a:solidFill>
                  <a:schemeClr val="tx1"/>
                </a:solidFill>
                <a:latin typeface="Calibri" pitchFamily="34" charset="0"/>
              </a:rPr>
              <a:t>. </a:t>
            </a:r>
          </a:p>
          <a:p>
            <a:pPr marL="342900" indent="-342900">
              <a:buClr>
                <a:srgbClr val="000000"/>
              </a:buClr>
              <a:buFont typeface="Arial" charset="0"/>
              <a:buChar char="•"/>
            </a:pPr>
            <a:endParaRPr lang="pl-PL" altLang="pl-PL" sz="2000" b="1">
              <a:solidFill>
                <a:schemeClr val="tx1"/>
              </a:solidFill>
              <a:latin typeface="Calibri" pitchFamily="34" charset="0"/>
            </a:endParaRPr>
          </a:p>
          <a:p>
            <a:pPr marL="342900" indent="-342900">
              <a:buClr>
                <a:srgbClr val="000000"/>
              </a:buClr>
              <a:buFont typeface="Arial" charset="0"/>
              <a:buChar char="•"/>
            </a:pPr>
            <a:r>
              <a:rPr lang="pl-PL" altLang="pl-PL" sz="2000" b="1">
                <a:solidFill>
                  <a:srgbClr val="FF0000"/>
                </a:solidFill>
                <a:latin typeface="Calibri" pitchFamily="34" charset="0"/>
              </a:rPr>
              <a:t>nie dopuszcza się tworzenia grup roboczych, które wykonywałyby oddzielnie czynności po zakończeniu głosowania. </a:t>
            </a:r>
          </a:p>
        </p:txBody>
      </p:sp>
      <p:pic>
        <p:nvPicPr>
          <p:cNvPr id="17411" name="Obraz 1" descr="File:&lt;strong&gt;Family&lt;/strong&gt; eating clip art.svg - Wikimedia Commons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32363" y="4497388"/>
            <a:ext cx="1462087" cy="147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Obraz 1" descr="File:&lt;strong&gt;Family&lt;/strong&gt; eating clip art.svg - Wikimedia Commons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19925" y="4365625"/>
            <a:ext cx="1462088" cy="147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Łącznik prosty 10"/>
          <p:cNvCxnSpPr/>
          <p:nvPr/>
        </p:nvCxnSpPr>
        <p:spPr>
          <a:xfrm>
            <a:off x="4630738" y="4398963"/>
            <a:ext cx="1990725" cy="145732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12"/>
          <p:cNvCxnSpPr/>
          <p:nvPr/>
        </p:nvCxnSpPr>
        <p:spPr>
          <a:xfrm flipH="1">
            <a:off x="5003800" y="4365625"/>
            <a:ext cx="1390650" cy="151606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15"/>
          <p:cNvCxnSpPr/>
          <p:nvPr/>
        </p:nvCxnSpPr>
        <p:spPr>
          <a:xfrm>
            <a:off x="6718300" y="4383088"/>
            <a:ext cx="1992313" cy="145573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/>
          <p:cNvCxnSpPr/>
          <p:nvPr/>
        </p:nvCxnSpPr>
        <p:spPr>
          <a:xfrm flipH="1">
            <a:off x="7092950" y="4348163"/>
            <a:ext cx="1389063" cy="151606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7" name="Prostokąt 18"/>
          <p:cNvSpPr>
            <a:spLocks noChangeArrowheads="1"/>
          </p:cNvSpPr>
          <p:nvPr/>
        </p:nvSpPr>
        <p:spPr bwMode="auto">
          <a:xfrm>
            <a:off x="1098550" y="733425"/>
            <a:ext cx="752475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</a:pPr>
            <a:r>
              <a:rPr lang="pl-PL" altLang="pl-PL" sz="2200" b="1">
                <a:solidFill>
                  <a:srgbClr val="C00000"/>
                </a:solidFill>
                <a:latin typeface="Calibri" pitchFamily="34" charset="0"/>
              </a:rPr>
              <a:t>USTALENIE WYNIKÓW GŁOSOWANIA </a:t>
            </a:r>
          </a:p>
          <a:p>
            <a:pPr algn="ctr">
              <a:buClr>
                <a:srgbClr val="000000"/>
              </a:buClr>
            </a:pPr>
            <a:r>
              <a:rPr lang="pl-PL" altLang="pl-PL" sz="2200" b="1">
                <a:solidFill>
                  <a:srgbClr val="C00000"/>
                </a:solidFill>
                <a:latin typeface="Calibri" pitchFamily="34" charset="0"/>
              </a:rPr>
              <a:t>I SPORZĄDZENIE PROTOKOŁU GŁOSOWANIA </a:t>
            </a:r>
          </a:p>
          <a:p>
            <a:pPr algn="ctr">
              <a:buClr>
                <a:srgbClr val="000000"/>
              </a:buClr>
            </a:pPr>
            <a:r>
              <a:rPr lang="pl-PL" altLang="pl-PL" sz="2200" b="1">
                <a:solidFill>
                  <a:srgbClr val="C00000"/>
                </a:solidFill>
                <a:latin typeface="Calibri" pitchFamily="34" charset="0"/>
              </a:rPr>
              <a:t>W OBWODZIE. </a:t>
            </a:r>
          </a:p>
        </p:txBody>
      </p:sp>
      <p:pic>
        <p:nvPicPr>
          <p:cNvPr id="17418" name="Obraz 6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18438" y="146050"/>
            <a:ext cx="11858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9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24E0930-6580-459D-99C8-8B69CBBC7099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2128838" y="4027488"/>
            <a:ext cx="358775" cy="33496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l-PL" kern="0">
              <a:sym typeface="Arial"/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4294967295"/>
          </p:nvPr>
        </p:nvSpPr>
        <p:spPr>
          <a:xfrm>
            <a:off x="219075" y="152400"/>
            <a:ext cx="8785225" cy="6626225"/>
          </a:xfrm>
        </p:spPr>
        <p:txBody>
          <a:bodyPr spcFirstLastPara="1">
            <a:noAutofit/>
          </a:bodyPr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r>
              <a:rPr lang="pl-PL" sz="1600" b="1" cap="all" dirty="0" smtClean="0">
                <a:solidFill>
                  <a:schemeClr val="dk1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			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r>
              <a:rPr lang="pl-PL" sz="1600" b="1" cap="all" dirty="0">
                <a:solidFill>
                  <a:schemeClr val="dk1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IV.	UWAGI I ADNOTACJE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r>
              <a:rPr lang="pl-PL" sz="1500" dirty="0" smtClean="0">
                <a:solidFill>
                  <a:schemeClr val="dk1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15.**)Uwagi o przypuszczalnej przyczynie różnicy pomiędzy sumą liczb z pkt 3 i 4 a liczbą z pkt 1; jeżeli różnica nie występuje, wpisać „brak uwag”:	</a:t>
            </a:r>
            <a:r>
              <a:rPr lang="pl-PL" sz="1500" dirty="0">
                <a:solidFill>
                  <a:schemeClr val="dk1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 </a:t>
            </a:r>
            <a:r>
              <a:rPr lang="pl-PL" sz="1500" dirty="0">
                <a:solidFill>
                  <a:srgbClr val="FF0000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brak uwag</a:t>
            </a:r>
            <a:endParaRPr lang="pl-PL" sz="1500" dirty="0" smtClean="0">
              <a:solidFill>
                <a:srgbClr val="FF0000"/>
              </a:solidFill>
              <a:latin typeface="Calibri" panose="020F050202020403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r>
              <a:rPr lang="pl-PL" sz="1500" dirty="0" smtClean="0">
                <a:solidFill>
                  <a:schemeClr val="dk1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16.**) Uwagi o przypuszczalnej przyczynie różnicy pomiędzy liczbą z pkt 9 pomniejszoną o liczbę z pkt 9a a liczbą z pkt 4, a także o przypuszczalnej przyczynie różnicy pomiędzy liczbą z pkt 9a a liczbą z pkt 8e; jeżeli różnice nie występują, wpisać „brak uwag”: </a:t>
            </a:r>
            <a:r>
              <a:rPr lang="pl-PL" sz="1500" dirty="0">
                <a:solidFill>
                  <a:srgbClr val="FF0000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brak uwag </a:t>
            </a:r>
            <a:r>
              <a:rPr lang="pl-PL" sz="1500" dirty="0" smtClean="0">
                <a:solidFill>
                  <a:schemeClr val="dk1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	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r>
              <a:rPr lang="pl-PL" sz="1500" dirty="0" smtClean="0">
                <a:solidFill>
                  <a:schemeClr val="dk1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17.**)Uwagi o przypuszczalnej przyczynie wystąpienia kart nieważnych (pkt 10); jeżeli liczba w pkt 10 wynosi 0, wpisać „brak kart nieważnych”:	</a:t>
            </a:r>
            <a:r>
              <a:rPr lang="pl-PL" sz="1500" dirty="0" smtClean="0">
                <a:solidFill>
                  <a:srgbClr val="FF0000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brak kart nieważnych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r>
              <a:rPr lang="pl-PL" sz="1500" dirty="0" smtClean="0">
                <a:solidFill>
                  <a:schemeClr val="dk1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18.**)W </a:t>
            </a:r>
            <a:r>
              <a:rPr lang="pl-PL" sz="1500" dirty="0" smtClean="0">
                <a:solidFill>
                  <a:srgbClr val="FF0000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trakcie głosowania wydano następujące zarządzenia; jeżeli nie wydano, wpisać „brak zarządzeń”:  brak zarządzeń</a:t>
            </a:r>
            <a:r>
              <a:rPr lang="pl-PL" sz="1500" dirty="0" smtClean="0">
                <a:solidFill>
                  <a:schemeClr val="dk1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	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r>
              <a:rPr lang="pl-PL" sz="1500" dirty="0" smtClean="0">
                <a:solidFill>
                  <a:schemeClr val="dk1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19.**)Adnotacja o obecności mężów zaufania w obwodzie - wpisać liczbę mężów zaufania; jeżeli nie było mężów zaufania wpisać „0”: 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r>
              <a:rPr lang="pl-PL" sz="1400" dirty="0" smtClean="0">
                <a:solidFill>
                  <a:schemeClr val="dk1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20.**)Adnotacja o wniesieniu uwag przez mężów zaufania z wymienieniem konkretnych zarzutów wraz ze stanowiskiem obwodowej komisji wyborczej wobec zarzutów; jeżeli nie ma, wpisać „brak zarzutów” </a:t>
            </a:r>
            <a:r>
              <a:rPr lang="pl-PL" sz="1400" dirty="0" smtClean="0">
                <a:solidFill>
                  <a:srgbClr val="FF0000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brak zarzutów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r>
              <a:rPr lang="pl-PL" sz="1500" dirty="0" smtClean="0">
                <a:solidFill>
                  <a:schemeClr val="dk1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21.**)Adnotacja o wniesieniu uwag przez członków obwodowej komisji wyborczej z wymienieniem konkretnych zarzutów wraz ze stanowiskiem obwodowej komisji wyborczej wobec zarzutów; jeżeli nie ma, wpisać „brak zarzutów”: </a:t>
            </a:r>
            <a:r>
              <a:rPr lang="pl-PL" sz="1500" dirty="0" smtClean="0">
                <a:solidFill>
                  <a:srgbClr val="FF0000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 brak zarzutów	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r>
              <a:rPr lang="pl-PL" sz="1500" dirty="0" smtClean="0">
                <a:solidFill>
                  <a:schemeClr val="dk1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22.**)  Inne uwagi; jeżeli nie ma, wpisać „brak uwag”:  </a:t>
            </a:r>
            <a:r>
              <a:rPr lang="pl-PL" sz="1500" dirty="0" smtClean="0">
                <a:solidFill>
                  <a:srgbClr val="FF0000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brak uwag</a:t>
            </a:r>
            <a:endParaRPr lang="pl-PL" sz="1500" b="1" cap="all" dirty="0">
              <a:solidFill>
                <a:srgbClr val="FF0000"/>
              </a:solidFill>
              <a:latin typeface="Calibri" panose="020F050202020403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1600" b="1" cap="all" dirty="0">
              <a:solidFill>
                <a:schemeClr val="dk1"/>
              </a:solidFill>
              <a:latin typeface="Calibri" panose="020F050202020403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</p:txBody>
      </p:sp>
      <p:pic>
        <p:nvPicPr>
          <p:cNvPr id="36867" name="Obraz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8438" y="146050"/>
            <a:ext cx="11858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8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E7A7BFA-D068-4D41-A32B-E32DCF03C248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19075" y="2543175"/>
            <a:ext cx="8680450" cy="2187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l-PL" kern="0" dirty="0">
              <a:sym typeface="Arial"/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4294967295"/>
          </p:nvPr>
        </p:nvSpPr>
        <p:spPr>
          <a:xfrm>
            <a:off x="414338" y="755650"/>
            <a:ext cx="8315325" cy="4913313"/>
          </a:xfrm>
        </p:spPr>
        <p:txBody>
          <a:bodyPr spcFirstLastPara="1">
            <a:noAutofit/>
          </a:bodyPr>
          <a:lstStyle/>
          <a:p>
            <a:pPr marL="457200" indent="-381000" algn="just" eaLnBrk="1" fontAlgn="ctr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▰"/>
              <a:defRPr/>
            </a:pPr>
            <a:r>
              <a:rPr lang="pl-PL" b="1" dirty="0" smtClean="0">
                <a:solidFill>
                  <a:srgbClr val="0070C0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komisja </a:t>
            </a:r>
            <a:r>
              <a:rPr lang="pl-PL" b="1" dirty="0">
                <a:solidFill>
                  <a:srgbClr val="0070C0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ma obowiązek ustosunkować się do zarzutów wniesionych przez mężów </a:t>
            </a:r>
            <a:r>
              <a:rPr lang="pl-PL" b="1" dirty="0" smtClean="0">
                <a:solidFill>
                  <a:srgbClr val="0070C0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  zaufania </a:t>
            </a:r>
            <a:r>
              <a:rPr lang="pl-PL" b="1" dirty="0">
                <a:solidFill>
                  <a:srgbClr val="0070C0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lub członków komisji, załączając do protokołu wyjaśnienia.</a:t>
            </a:r>
          </a:p>
          <a:p>
            <a:pPr marL="457200" indent="-381000" algn="just" eaLnBrk="1" fontAlgn="ctr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▰"/>
              <a:defRPr/>
            </a:pPr>
            <a:endParaRPr lang="pl-PL" dirty="0" smtClean="0">
              <a:solidFill>
                <a:schemeClr val="dk1"/>
              </a:solidFill>
              <a:latin typeface="Calibri" panose="020F050202020403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marL="457200" indent="-381000" algn="just" eaLnBrk="1" fontAlgn="ctr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▰"/>
              <a:defRPr/>
            </a:pPr>
            <a:r>
              <a:rPr lang="pl-PL" dirty="0" smtClean="0">
                <a:solidFill>
                  <a:schemeClr val="dk1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zamieszczając </a:t>
            </a:r>
            <a:r>
              <a:rPr lang="pl-PL" dirty="0">
                <a:solidFill>
                  <a:schemeClr val="dk1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uwagi mężów zaufania lub członków komisji w protokole głosowania należy bezwzględnie pamiętać o przestrzeganiu przepisów z zakresu ochrony danych osobowych. Jeżeli w treści uwag zostaną zamieszczone </a:t>
            </a:r>
            <a:r>
              <a:rPr lang="pl-PL" b="1" dirty="0" smtClean="0">
                <a:solidFill>
                  <a:srgbClr val="C00000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DANE OSOBOWE</a:t>
            </a:r>
            <a:r>
              <a:rPr lang="pl-PL" dirty="0" smtClean="0">
                <a:solidFill>
                  <a:schemeClr val="dk1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, </a:t>
            </a:r>
            <a:r>
              <a:rPr lang="pl-PL" b="1" u="sng" dirty="0">
                <a:solidFill>
                  <a:schemeClr val="dk1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należy je zanonimizować na kopii protokołu podawanej do publicznej wiadomości. 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dirty="0">
              <a:solidFill>
                <a:schemeClr val="dk1"/>
              </a:solidFill>
              <a:latin typeface="Calibri" panose="020F050202020403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</p:txBody>
      </p:sp>
      <p:pic>
        <p:nvPicPr>
          <p:cNvPr id="37891" name="Obraz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8438" y="146050"/>
            <a:ext cx="11858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2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27F02BB-64D6-4DB3-8340-B4B8EDFB385B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50850" y="2309813"/>
            <a:ext cx="9144000" cy="34782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rgbClr val="000000"/>
              </a:buClr>
              <a:buFont typeface="Arial" charset="0"/>
              <a:buNone/>
              <a:defRPr/>
            </a:pPr>
            <a:r>
              <a:rPr lang="pl-PL" sz="44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Sporządzanie protokołu </a:t>
            </a:r>
            <a:br>
              <a:rPr lang="pl-PL" sz="44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</a:br>
            <a:r>
              <a:rPr lang="pl-PL" sz="44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z wykorzystaniem systemu informatycznego WOW</a:t>
            </a:r>
          </a:p>
          <a:p>
            <a:pPr>
              <a:buClr>
                <a:srgbClr val="000000"/>
              </a:buClr>
              <a:buFont typeface="Arial" charset="0"/>
              <a:buNone/>
              <a:defRPr/>
            </a:pPr>
            <a:r>
              <a:rPr lang="pl-PL" sz="4400" b="1" u="sng">
                <a:solidFill>
                  <a:srgbClr val="C00000"/>
                </a:solidFill>
                <a:latin typeface="Calibri" pitchFamily="34" charset="0"/>
              </a:rPr>
              <a:t>							Krok 17.</a:t>
            </a:r>
          </a:p>
          <a:p>
            <a:pPr>
              <a:buClr>
                <a:srgbClr val="000000"/>
              </a:buClr>
              <a:buFont typeface="Arial" charset="0"/>
              <a:buNone/>
              <a:defRPr/>
            </a:pPr>
            <a:endParaRPr lang="pl-PL" sz="4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4"/>
          <p:cNvSpPr>
            <a:spLocks noChangeArrowheads="1"/>
          </p:cNvSpPr>
          <p:nvPr/>
        </p:nvSpPr>
        <p:spPr bwMode="auto">
          <a:xfrm>
            <a:off x="468313" y="9080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Clr>
                <a:srgbClr val="000000"/>
              </a:buClr>
            </a:pPr>
            <a:endParaRPr lang="pl-PL" altLang="pl-PL" sz="3600" u="sng"/>
          </a:p>
        </p:txBody>
      </p:sp>
      <p:sp>
        <p:nvSpPr>
          <p:cNvPr id="39938" name="Rectangle 5"/>
          <p:cNvSpPr>
            <a:spLocks noChangeArrowheads="1"/>
          </p:cNvSpPr>
          <p:nvPr/>
        </p:nvSpPr>
        <p:spPr bwMode="auto">
          <a:xfrm rot="10800000">
            <a:off x="612775" y="1866900"/>
            <a:ext cx="7991475" cy="88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 lIns="90000" tIns="46800" rIns="90000" bIns="46800" anchor="ctr">
            <a:spAutoFit/>
          </a:bodyPr>
          <a:lstStyle/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pl-PL" altLang="pl-PL" sz="1800" b="1">
                <a:latin typeface="Calibri" pitchFamily="34" charset="0"/>
              </a:rPr>
              <a:t>Warunki poprawności arytmetycznej danych liczbowych w protokołach głosowania w obwodach podlegające sprawdzeniu w systemie informatycznym</a:t>
            </a:r>
          </a:p>
        </p:txBody>
      </p:sp>
      <p:sp>
        <p:nvSpPr>
          <p:cNvPr id="39939" name="Rectangle 6"/>
          <p:cNvSpPr>
            <a:spLocks noChangeArrowheads="1"/>
          </p:cNvSpPr>
          <p:nvPr/>
        </p:nvSpPr>
        <p:spPr bwMode="auto">
          <a:xfrm rot="10800000">
            <a:off x="1016000" y="3284538"/>
            <a:ext cx="7132638" cy="152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 lIns="90000" tIns="46800" rIns="90000" bIns="46800" anchor="ctr">
            <a:spAutoFit/>
          </a:bodyPr>
          <a:lstStyle/>
          <a:p>
            <a:pPr marL="457200" indent="-457200" algn="just">
              <a:buClr>
                <a:srgbClr val="000000"/>
              </a:buClr>
              <a:buFontTx/>
              <a:buAutoNum type="arabicPeriod"/>
              <a:tabLst>
                <a:tab pos="269875" algn="l"/>
              </a:tabLst>
            </a:pPr>
            <a:r>
              <a:rPr lang="pl-PL" altLang="pl-PL" sz="1800" b="1">
                <a:solidFill>
                  <a:srgbClr val="FF0000"/>
                </a:solidFill>
                <a:latin typeface="Calibri" pitchFamily="34" charset="0"/>
              </a:rPr>
              <a:t>warunki konieczne</a:t>
            </a:r>
            <a:r>
              <a:rPr lang="pl-PL" altLang="pl-PL" sz="1800" b="1">
                <a:latin typeface="Calibri" pitchFamily="34" charset="0"/>
              </a:rPr>
              <a:t>,</a:t>
            </a:r>
            <a:r>
              <a:rPr lang="pl-PL" altLang="pl-PL" sz="1800">
                <a:latin typeface="Calibri" pitchFamily="34" charset="0"/>
              </a:rPr>
              <a:t> które muszą być spełnione bezwzględnie;</a:t>
            </a:r>
          </a:p>
          <a:p>
            <a:pPr marL="457200" indent="-457200" algn="just">
              <a:buClr>
                <a:srgbClr val="000000"/>
              </a:buClr>
              <a:buFontTx/>
              <a:buAutoNum type="arabicPeriod"/>
              <a:tabLst>
                <a:tab pos="269875" algn="l"/>
              </a:tabLst>
            </a:pPr>
            <a:endParaRPr lang="pl-PL" altLang="pl-PL" sz="1800">
              <a:latin typeface="Calibri" pitchFamily="34" charset="0"/>
            </a:endParaRPr>
          </a:p>
          <a:p>
            <a:pPr marL="457200" indent="-457200" algn="just">
              <a:buClr>
                <a:srgbClr val="000000"/>
              </a:buClr>
              <a:buFontTx/>
              <a:buAutoNum type="arabicPeriod"/>
              <a:tabLst>
                <a:tab pos="269875" algn="l"/>
              </a:tabLst>
            </a:pPr>
            <a:r>
              <a:rPr lang="pl-PL" altLang="pl-PL" sz="1800" b="1">
                <a:solidFill>
                  <a:srgbClr val="0000FF"/>
                </a:solidFill>
                <a:latin typeface="Calibri" pitchFamily="34" charset="0"/>
              </a:rPr>
              <a:t>warunki dodatkowe</a:t>
            </a:r>
            <a:r>
              <a:rPr lang="pl-PL" altLang="pl-PL" sz="1800">
                <a:latin typeface="Calibri" pitchFamily="34" charset="0"/>
              </a:rPr>
              <a:t>, które powinny być spełnione, ale w szczególnych okolicznościach mogą być niezachowane.</a:t>
            </a:r>
          </a:p>
          <a:p>
            <a:pPr marL="457200" indent="-457200" algn="just">
              <a:buClr>
                <a:srgbClr val="000000"/>
              </a:buClr>
              <a:tabLst>
                <a:tab pos="269875" algn="l"/>
              </a:tabLst>
            </a:pPr>
            <a:r>
              <a:rPr lang="pl-PL" altLang="pl-PL" sz="1800">
                <a:latin typeface="Calibri" pitchFamily="34" charset="0"/>
              </a:rPr>
              <a:t>		</a:t>
            </a:r>
            <a:endParaRPr lang="pl-PL" altLang="pl-PL" sz="1800" b="1">
              <a:latin typeface="Calibri" pitchFamily="34" charset="0"/>
            </a:endParaRPr>
          </a:p>
        </p:txBody>
      </p:sp>
      <p:pic>
        <p:nvPicPr>
          <p:cNvPr id="39940" name="Obraz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8438" y="146050"/>
            <a:ext cx="11858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1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2521832-BBC9-41BE-AECE-65DC12E8CDE0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2"/>
          <p:cNvSpPr>
            <a:spLocks noChangeArrowheads="1"/>
          </p:cNvSpPr>
          <p:nvPr/>
        </p:nvSpPr>
        <p:spPr bwMode="auto">
          <a:xfrm>
            <a:off x="962025" y="2033588"/>
            <a:ext cx="1371600" cy="6096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buClr>
                <a:srgbClr val="000000"/>
              </a:buClr>
              <a:defRPr/>
            </a:pPr>
            <a:r>
              <a:rPr lang="pl-PL" altLang="pl-PL">
                <a:solidFill>
                  <a:srgbClr val="0033CC"/>
                </a:solidFill>
                <a:latin typeface="Times New Roman" pitchFamily="18" charset="0"/>
              </a:rPr>
              <a:t>ostrzeżenia</a:t>
            </a:r>
            <a:endParaRPr lang="en-US" altLang="pl-PL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66563" name="AutoShape 3"/>
          <p:cNvSpPr>
            <a:spLocks noChangeArrowheads="1"/>
          </p:cNvSpPr>
          <p:nvPr/>
        </p:nvSpPr>
        <p:spPr bwMode="auto">
          <a:xfrm>
            <a:off x="965200" y="830263"/>
            <a:ext cx="1371600" cy="6096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buClr>
                <a:srgbClr val="000000"/>
              </a:buClr>
              <a:defRPr/>
            </a:pPr>
            <a:r>
              <a:rPr lang="pl-PL" altLang="pl-PL">
                <a:solidFill>
                  <a:srgbClr val="0033CC"/>
                </a:solidFill>
                <a:latin typeface="Times New Roman" pitchFamily="18" charset="0"/>
              </a:rPr>
              <a:t>wydruk</a:t>
            </a:r>
          </a:p>
          <a:p>
            <a:pPr algn="ctr">
              <a:buClr>
                <a:srgbClr val="000000"/>
              </a:buClr>
              <a:defRPr/>
            </a:pPr>
            <a:r>
              <a:rPr lang="pl-PL" altLang="pl-PL">
                <a:solidFill>
                  <a:srgbClr val="0033CC"/>
                </a:solidFill>
                <a:latin typeface="Times New Roman" pitchFamily="18" charset="0"/>
              </a:rPr>
              <a:t>raportu ostrzeżeń</a:t>
            </a:r>
            <a:endParaRPr lang="en-US" altLang="pl-PL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66564" name="AutoShape 4"/>
          <p:cNvSpPr>
            <a:spLocks noChangeArrowheads="1"/>
          </p:cNvSpPr>
          <p:nvPr/>
        </p:nvSpPr>
        <p:spPr bwMode="auto">
          <a:xfrm>
            <a:off x="962025" y="4714875"/>
            <a:ext cx="1371600" cy="6096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buClr>
                <a:srgbClr val="000000"/>
              </a:buClr>
              <a:defRPr/>
            </a:pPr>
            <a:r>
              <a:rPr lang="pl-PL" altLang="pl-PL">
                <a:solidFill>
                  <a:srgbClr val="C00000"/>
                </a:solidFill>
                <a:latin typeface="Times New Roman" pitchFamily="18" charset="0"/>
              </a:rPr>
              <a:t>błędy</a:t>
            </a:r>
            <a:endParaRPr lang="en-US" altLang="pl-PL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66565" name="AutoShape 5"/>
          <p:cNvSpPr>
            <a:spLocks noChangeArrowheads="1"/>
          </p:cNvSpPr>
          <p:nvPr/>
        </p:nvSpPr>
        <p:spPr bwMode="auto">
          <a:xfrm>
            <a:off x="962025" y="5843588"/>
            <a:ext cx="1371600" cy="6096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buClr>
                <a:srgbClr val="000000"/>
              </a:buClr>
              <a:defRPr/>
            </a:pPr>
            <a:r>
              <a:rPr lang="pl-PL" altLang="pl-PL">
                <a:solidFill>
                  <a:srgbClr val="C00000"/>
                </a:solidFill>
                <a:latin typeface="Times New Roman" pitchFamily="18" charset="0"/>
              </a:rPr>
              <a:t>wydruk</a:t>
            </a:r>
          </a:p>
          <a:p>
            <a:pPr algn="ctr">
              <a:buClr>
                <a:srgbClr val="000000"/>
              </a:buClr>
              <a:defRPr/>
            </a:pPr>
            <a:r>
              <a:rPr lang="pl-PL" altLang="pl-PL">
                <a:solidFill>
                  <a:srgbClr val="C00000"/>
                </a:solidFill>
                <a:latin typeface="Times New Roman" pitchFamily="18" charset="0"/>
              </a:rPr>
              <a:t>raportu błędów</a:t>
            </a:r>
            <a:endParaRPr lang="en-US" altLang="pl-PL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66566" name="AutoShape 6"/>
          <p:cNvSpPr>
            <a:spLocks noChangeArrowheads="1"/>
          </p:cNvSpPr>
          <p:nvPr/>
        </p:nvSpPr>
        <p:spPr bwMode="auto">
          <a:xfrm>
            <a:off x="4211638" y="1557338"/>
            <a:ext cx="1836737" cy="752475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buClr>
                <a:srgbClr val="000000"/>
              </a:buClr>
              <a:defRPr/>
            </a:pPr>
            <a:r>
              <a:rPr lang="pl-PL" altLang="pl-PL">
                <a:solidFill>
                  <a:srgbClr val="0033CC"/>
                </a:solidFill>
                <a:latin typeface="Times New Roman" pitchFamily="18" charset="0"/>
              </a:rPr>
              <a:t>dane prawidłowe</a:t>
            </a:r>
          </a:p>
          <a:p>
            <a:pPr algn="ctr">
              <a:buClr>
                <a:srgbClr val="000000"/>
              </a:buClr>
              <a:defRPr/>
            </a:pPr>
            <a:r>
              <a:rPr lang="pl-PL" altLang="pl-PL" sz="1000">
                <a:solidFill>
                  <a:srgbClr val="C00000"/>
                </a:solidFill>
                <a:latin typeface="Times New Roman" pitchFamily="18" charset="0"/>
              </a:rPr>
              <a:t>raport ostrzeżeń przesłać </a:t>
            </a:r>
          </a:p>
          <a:p>
            <a:pPr algn="ctr">
              <a:buClr>
                <a:srgbClr val="000000"/>
              </a:buClr>
              <a:defRPr/>
            </a:pPr>
            <a:r>
              <a:rPr lang="pl-PL" altLang="pl-PL" sz="1000">
                <a:solidFill>
                  <a:srgbClr val="C00000"/>
                </a:solidFill>
                <a:latin typeface="Times New Roman" pitchFamily="18" charset="0"/>
              </a:rPr>
              <a:t>wraz z protokołem do OKW</a:t>
            </a:r>
            <a:endParaRPr lang="en-US" altLang="pl-PL" sz="100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66567" name="AutoShape 7"/>
          <p:cNvSpPr>
            <a:spLocks noChangeArrowheads="1"/>
          </p:cNvSpPr>
          <p:nvPr/>
        </p:nvSpPr>
        <p:spPr bwMode="auto">
          <a:xfrm>
            <a:off x="3276600" y="3213100"/>
            <a:ext cx="1371600" cy="757238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buClr>
                <a:srgbClr val="000000"/>
              </a:buClr>
              <a:defRPr/>
            </a:pPr>
            <a:r>
              <a:rPr lang="pl-PL" altLang="pl-PL">
                <a:latin typeface="Times New Roman" pitchFamily="18" charset="0"/>
              </a:rPr>
              <a:t>drukowanie </a:t>
            </a:r>
          </a:p>
          <a:p>
            <a:pPr algn="ctr">
              <a:buClr>
                <a:srgbClr val="000000"/>
              </a:buClr>
              <a:defRPr/>
            </a:pPr>
            <a:r>
              <a:rPr lang="pl-PL" altLang="pl-PL">
                <a:latin typeface="Times New Roman" pitchFamily="18" charset="0"/>
              </a:rPr>
              <a:t>protokołu</a:t>
            </a:r>
          </a:p>
          <a:p>
            <a:pPr algn="ctr">
              <a:buClr>
                <a:srgbClr val="000000"/>
              </a:buClr>
              <a:defRPr/>
            </a:pPr>
            <a:r>
              <a:rPr lang="pl-PL" altLang="pl-PL">
                <a:latin typeface="Times New Roman" pitchFamily="18" charset="0"/>
              </a:rPr>
              <a:t>2 egz.</a:t>
            </a:r>
            <a:endParaRPr lang="en-US" altLang="pl-PL">
              <a:latin typeface="Times New Roman" pitchFamily="18" charset="0"/>
            </a:endParaRPr>
          </a:p>
        </p:txBody>
      </p:sp>
      <p:sp>
        <p:nvSpPr>
          <p:cNvPr id="66568" name="AutoShape 8"/>
          <p:cNvSpPr>
            <a:spLocks noChangeArrowheads="1"/>
          </p:cNvSpPr>
          <p:nvPr/>
        </p:nvSpPr>
        <p:spPr bwMode="auto">
          <a:xfrm>
            <a:off x="5151438" y="2868613"/>
            <a:ext cx="1800225" cy="151765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buClr>
                <a:srgbClr val="000000"/>
              </a:buClr>
              <a:defRPr/>
            </a:pPr>
            <a:r>
              <a:rPr lang="pl-PL" altLang="pl-PL">
                <a:latin typeface="Times New Roman" pitchFamily="18" charset="0"/>
              </a:rPr>
              <a:t>sprawdzenie zgodności</a:t>
            </a:r>
          </a:p>
          <a:p>
            <a:pPr algn="ctr">
              <a:buClr>
                <a:srgbClr val="000000"/>
              </a:buClr>
              <a:defRPr/>
            </a:pPr>
            <a:r>
              <a:rPr lang="pl-PL" altLang="pl-PL">
                <a:latin typeface="Times New Roman" pitchFamily="18" charset="0"/>
              </a:rPr>
              <a:t>z ustalonymi wynikami</a:t>
            </a:r>
          </a:p>
          <a:p>
            <a:pPr algn="ctr">
              <a:buClr>
                <a:srgbClr val="000000"/>
              </a:buClr>
              <a:defRPr/>
            </a:pPr>
            <a:r>
              <a:rPr lang="pl-PL" altLang="pl-PL" sz="1100">
                <a:solidFill>
                  <a:srgbClr val="C00000"/>
                </a:solidFill>
                <a:latin typeface="Times New Roman" pitchFamily="18" charset="0"/>
              </a:rPr>
              <a:t>(odczytanie danych z </a:t>
            </a:r>
          </a:p>
          <a:p>
            <a:pPr algn="ctr">
              <a:buClr>
                <a:srgbClr val="000000"/>
              </a:buClr>
              <a:defRPr/>
            </a:pPr>
            <a:r>
              <a:rPr lang="pl-PL" altLang="pl-PL" sz="1100">
                <a:solidFill>
                  <a:srgbClr val="C00000"/>
                </a:solidFill>
                <a:latin typeface="Times New Roman" pitchFamily="18" charset="0"/>
              </a:rPr>
              <a:t>wydrukowanego protokołu i </a:t>
            </a:r>
          </a:p>
          <a:p>
            <a:pPr algn="ctr">
              <a:buClr>
                <a:srgbClr val="000000"/>
              </a:buClr>
              <a:defRPr/>
            </a:pPr>
            <a:r>
              <a:rPr lang="pl-PL" altLang="pl-PL" sz="1100">
                <a:solidFill>
                  <a:srgbClr val="C00000"/>
                </a:solidFill>
                <a:latin typeface="Times New Roman" pitchFamily="18" charset="0"/>
              </a:rPr>
              <a:t>porównanie z projektem)</a:t>
            </a:r>
            <a:endParaRPr lang="en-US" altLang="pl-PL" sz="110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66569" name="AutoShape 9"/>
          <p:cNvSpPr>
            <a:spLocks noChangeArrowheads="1"/>
          </p:cNvSpPr>
          <p:nvPr/>
        </p:nvSpPr>
        <p:spPr bwMode="auto">
          <a:xfrm>
            <a:off x="7518400" y="887413"/>
            <a:ext cx="1501775" cy="8382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Tx/>
              <a:buNone/>
              <a:defRPr/>
            </a:pPr>
            <a:r>
              <a:rPr lang="pl-PL" altLang="pl-PL" sz="1400" kern="0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Arial"/>
                <a:sym typeface="Arial"/>
              </a:rPr>
              <a:t>WOW</a:t>
            </a:r>
            <a:endParaRPr lang="en-US" altLang="pl-PL" sz="1400" kern="0" dirty="0">
              <a:solidFill>
                <a:srgbClr val="000000"/>
              </a:solidFill>
              <a:latin typeface="Times New Roman" panose="02020603050405020304" pitchFamily="18" charset="0"/>
              <a:ea typeface="Arial"/>
              <a:cs typeface="Arial"/>
              <a:sym typeface="Arial"/>
            </a:endParaRPr>
          </a:p>
        </p:txBody>
      </p:sp>
      <p:sp>
        <p:nvSpPr>
          <p:cNvPr id="66570" name="AutoShape 10"/>
          <p:cNvSpPr>
            <a:spLocks noChangeArrowheads="1"/>
          </p:cNvSpPr>
          <p:nvPr/>
        </p:nvSpPr>
        <p:spPr bwMode="auto">
          <a:xfrm>
            <a:off x="7466013" y="4518025"/>
            <a:ext cx="1512887" cy="10033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buClr>
                <a:srgbClr val="000000"/>
              </a:buClr>
              <a:defRPr/>
            </a:pPr>
            <a:endParaRPr lang="pl-PL" altLang="pl-PL">
              <a:latin typeface="Times New Roman" pitchFamily="18" charset="0"/>
            </a:endParaRPr>
          </a:p>
          <a:p>
            <a:pPr algn="ctr">
              <a:buClr>
                <a:srgbClr val="000000"/>
              </a:buClr>
              <a:defRPr/>
            </a:pPr>
            <a:r>
              <a:rPr lang="pl-PL" altLang="pl-PL">
                <a:latin typeface="Times New Roman" pitchFamily="18" charset="0"/>
              </a:rPr>
              <a:t>zapisanie danych </a:t>
            </a:r>
          </a:p>
          <a:p>
            <a:pPr algn="ctr">
              <a:buClr>
                <a:srgbClr val="000000"/>
              </a:buClr>
              <a:defRPr/>
            </a:pPr>
            <a:r>
              <a:rPr lang="pl-PL" altLang="pl-PL">
                <a:latin typeface="Times New Roman" pitchFamily="18" charset="0"/>
              </a:rPr>
              <a:t>z protokołu</a:t>
            </a:r>
          </a:p>
          <a:p>
            <a:pPr algn="ctr">
              <a:buClr>
                <a:srgbClr val="000000"/>
              </a:buClr>
              <a:defRPr/>
            </a:pPr>
            <a:r>
              <a:rPr lang="pl-PL" altLang="pl-PL">
                <a:latin typeface="Times New Roman" pitchFamily="18" charset="0"/>
              </a:rPr>
              <a:t>na dyskietce</a:t>
            </a:r>
          </a:p>
          <a:p>
            <a:pPr algn="ctr">
              <a:buClr>
                <a:srgbClr val="000000"/>
              </a:buClr>
              <a:defRPr/>
            </a:pPr>
            <a:endParaRPr lang="en-US" altLang="pl-PL">
              <a:latin typeface="Times New Roman" pitchFamily="18" charset="0"/>
            </a:endParaRPr>
          </a:p>
        </p:txBody>
      </p:sp>
      <p:sp>
        <p:nvSpPr>
          <p:cNvPr id="66571" name="AutoShape 11"/>
          <p:cNvSpPr>
            <a:spLocks noChangeArrowheads="1"/>
          </p:cNvSpPr>
          <p:nvPr/>
        </p:nvSpPr>
        <p:spPr bwMode="auto">
          <a:xfrm>
            <a:off x="7672388" y="5597525"/>
            <a:ext cx="1143000" cy="6858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buClr>
                <a:srgbClr val="000000"/>
              </a:buClr>
              <a:defRPr/>
            </a:pPr>
            <a:r>
              <a:rPr lang="pl-PL" altLang="pl-PL">
                <a:latin typeface="Times New Roman" pitchFamily="18" charset="0"/>
              </a:rPr>
              <a:t>pełnomocnik </a:t>
            </a:r>
          </a:p>
          <a:p>
            <a:pPr algn="ctr">
              <a:buClr>
                <a:srgbClr val="000000"/>
              </a:buClr>
              <a:defRPr/>
            </a:pPr>
            <a:r>
              <a:rPr lang="pl-PL" altLang="pl-PL">
                <a:latin typeface="Times New Roman" pitchFamily="18" charset="0"/>
              </a:rPr>
              <a:t>w gminie</a:t>
            </a:r>
            <a:endParaRPr lang="en-US" altLang="pl-PL">
              <a:latin typeface="Times New Roman" pitchFamily="18" charset="0"/>
            </a:endParaRPr>
          </a:p>
        </p:txBody>
      </p:sp>
      <p:sp>
        <p:nvSpPr>
          <p:cNvPr id="449548" name="Line 12"/>
          <p:cNvSpPr>
            <a:spLocks noChangeShapeType="1"/>
          </p:cNvSpPr>
          <p:nvPr/>
        </p:nvSpPr>
        <p:spPr bwMode="auto">
          <a:xfrm>
            <a:off x="8264525" y="54133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en-US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9549" name="Line 13"/>
          <p:cNvSpPr>
            <a:spLocks noChangeShapeType="1"/>
          </p:cNvSpPr>
          <p:nvPr/>
        </p:nvSpPr>
        <p:spPr bwMode="auto">
          <a:xfrm>
            <a:off x="1631950" y="4191000"/>
            <a:ext cx="0" cy="381000"/>
          </a:xfrm>
          <a:prstGeom prst="line">
            <a:avLst/>
          </a:prstGeom>
          <a:noFill/>
          <a:ln w="9525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en-US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9550" name="Line 14"/>
          <p:cNvSpPr>
            <a:spLocks noChangeShapeType="1"/>
          </p:cNvSpPr>
          <p:nvPr/>
        </p:nvSpPr>
        <p:spPr bwMode="auto">
          <a:xfrm>
            <a:off x="1631950" y="53863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en-US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9551" name="Line 15"/>
          <p:cNvSpPr>
            <a:spLocks noChangeShapeType="1"/>
          </p:cNvSpPr>
          <p:nvPr/>
        </p:nvSpPr>
        <p:spPr bwMode="auto">
          <a:xfrm flipV="1">
            <a:off x="1657350" y="16287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en-US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576" name="AutoShape 16"/>
          <p:cNvSpPr>
            <a:spLocks noChangeArrowheads="1"/>
          </p:cNvSpPr>
          <p:nvPr/>
        </p:nvSpPr>
        <p:spPr bwMode="auto">
          <a:xfrm>
            <a:off x="3492500" y="333375"/>
            <a:ext cx="1371600" cy="457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Tx/>
              <a:buNone/>
              <a:defRPr/>
            </a:pPr>
            <a:r>
              <a:rPr lang="pl-PL" altLang="pl-PL" sz="1400" kern="0" dirty="0">
                <a:solidFill>
                  <a:srgbClr val="0033CC"/>
                </a:solidFill>
                <a:latin typeface="Times New Roman" panose="02020603050405020304" pitchFamily="18" charset="0"/>
                <a:ea typeface="Arial"/>
                <a:cs typeface="Arial"/>
                <a:sym typeface="Arial"/>
              </a:rPr>
              <a:t>analiza</a:t>
            </a:r>
            <a:endParaRPr lang="en-US" altLang="pl-PL" sz="1400" kern="0" dirty="0">
              <a:solidFill>
                <a:srgbClr val="0033CC"/>
              </a:solidFill>
              <a:latin typeface="Times New Roman" panose="02020603050405020304" pitchFamily="18" charset="0"/>
              <a:ea typeface="Arial"/>
              <a:cs typeface="Arial"/>
              <a:sym typeface="Arial"/>
            </a:endParaRPr>
          </a:p>
        </p:txBody>
      </p:sp>
      <p:sp>
        <p:nvSpPr>
          <p:cNvPr id="449553" name="Line 17"/>
          <p:cNvSpPr>
            <a:spLocks noChangeShapeType="1"/>
          </p:cNvSpPr>
          <p:nvPr/>
        </p:nvSpPr>
        <p:spPr bwMode="auto">
          <a:xfrm flipV="1">
            <a:off x="1657350" y="2706688"/>
            <a:ext cx="0" cy="3048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en-US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9554" name="Line 18"/>
          <p:cNvSpPr>
            <a:spLocks noChangeShapeType="1"/>
          </p:cNvSpPr>
          <p:nvPr/>
        </p:nvSpPr>
        <p:spPr bwMode="auto">
          <a:xfrm>
            <a:off x="2894013" y="3636963"/>
            <a:ext cx="266700" cy="7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en-US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579" name="AutoShape 19"/>
          <p:cNvSpPr>
            <a:spLocks noChangeArrowheads="1"/>
          </p:cNvSpPr>
          <p:nvPr/>
        </p:nvSpPr>
        <p:spPr bwMode="auto">
          <a:xfrm>
            <a:off x="3276600" y="4724400"/>
            <a:ext cx="1371600" cy="6096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buClr>
                <a:srgbClr val="000000"/>
              </a:buClr>
              <a:defRPr/>
            </a:pPr>
            <a:r>
              <a:rPr lang="pl-PL" altLang="pl-PL">
                <a:solidFill>
                  <a:srgbClr val="C00000"/>
                </a:solidFill>
                <a:latin typeface="Times New Roman" pitchFamily="18" charset="0"/>
              </a:rPr>
              <a:t>poprawa błędów</a:t>
            </a:r>
            <a:endParaRPr lang="en-US" altLang="pl-PL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66580" name="Oval 20"/>
          <p:cNvSpPr>
            <a:spLocks noChangeArrowheads="1"/>
          </p:cNvSpPr>
          <p:nvPr/>
        </p:nvSpPr>
        <p:spPr bwMode="auto">
          <a:xfrm>
            <a:off x="523875" y="3149600"/>
            <a:ext cx="2247900" cy="9906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buClr>
                <a:srgbClr val="000000"/>
              </a:buClr>
              <a:defRPr/>
            </a:pPr>
            <a:r>
              <a:rPr lang="pl-PL" altLang="pl-PL">
                <a:latin typeface="Times New Roman" pitchFamily="18" charset="0"/>
              </a:rPr>
              <a:t>projekt</a:t>
            </a:r>
            <a:r>
              <a:rPr lang="pl-PL" altLang="pl-PL" b="1">
                <a:latin typeface="Times New Roman" pitchFamily="18" charset="0"/>
              </a:rPr>
              <a:t> protokołu</a:t>
            </a:r>
          </a:p>
          <a:p>
            <a:pPr algn="ctr">
              <a:buClr>
                <a:srgbClr val="000000"/>
              </a:buClr>
              <a:defRPr/>
            </a:pPr>
            <a:r>
              <a:rPr lang="pl-PL" altLang="pl-PL" sz="1200">
                <a:latin typeface="Times New Roman" pitchFamily="18" charset="0"/>
              </a:rPr>
              <a:t>wprowadzamy dwukrotnie</a:t>
            </a:r>
            <a:endParaRPr lang="en-US" altLang="pl-PL" sz="1200">
              <a:latin typeface="Times New Roman" pitchFamily="18" charset="0"/>
            </a:endParaRPr>
          </a:p>
        </p:txBody>
      </p:sp>
      <p:sp>
        <p:nvSpPr>
          <p:cNvPr id="449557" name="Line 21"/>
          <p:cNvSpPr>
            <a:spLocks noChangeShapeType="1"/>
          </p:cNvSpPr>
          <p:nvPr/>
        </p:nvSpPr>
        <p:spPr bwMode="auto">
          <a:xfrm>
            <a:off x="2627313" y="5013325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en-US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9558" name="Line 22"/>
          <p:cNvSpPr>
            <a:spLocks noChangeShapeType="1"/>
          </p:cNvSpPr>
          <p:nvPr/>
        </p:nvSpPr>
        <p:spPr bwMode="auto">
          <a:xfrm flipV="1">
            <a:off x="3990975" y="41497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en-US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9559" name="Line 23"/>
          <p:cNvSpPr>
            <a:spLocks noChangeShapeType="1"/>
          </p:cNvSpPr>
          <p:nvPr/>
        </p:nvSpPr>
        <p:spPr bwMode="auto">
          <a:xfrm flipV="1">
            <a:off x="1908175" y="5492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en-US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9560" name="Line 24"/>
          <p:cNvSpPr>
            <a:spLocks noChangeShapeType="1"/>
          </p:cNvSpPr>
          <p:nvPr/>
        </p:nvSpPr>
        <p:spPr bwMode="auto">
          <a:xfrm>
            <a:off x="1908175" y="549275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en-US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9561" name="Line 25"/>
          <p:cNvSpPr>
            <a:spLocks noChangeShapeType="1"/>
          </p:cNvSpPr>
          <p:nvPr/>
        </p:nvSpPr>
        <p:spPr bwMode="auto">
          <a:xfrm>
            <a:off x="4140200" y="836613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en-US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9562" name="Line 26"/>
          <p:cNvSpPr>
            <a:spLocks noChangeShapeType="1"/>
          </p:cNvSpPr>
          <p:nvPr/>
        </p:nvSpPr>
        <p:spPr bwMode="auto">
          <a:xfrm>
            <a:off x="3419475" y="1125538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en-US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9563" name="Line 27"/>
          <p:cNvSpPr>
            <a:spLocks noChangeShapeType="1"/>
          </p:cNvSpPr>
          <p:nvPr/>
        </p:nvSpPr>
        <p:spPr bwMode="auto">
          <a:xfrm>
            <a:off x="3419475" y="112553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en-US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9564" name="Line 28"/>
          <p:cNvSpPr>
            <a:spLocks noChangeShapeType="1"/>
          </p:cNvSpPr>
          <p:nvPr/>
        </p:nvSpPr>
        <p:spPr bwMode="auto">
          <a:xfrm>
            <a:off x="4859338" y="112553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en-US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9565" name="Line 29"/>
          <p:cNvSpPr>
            <a:spLocks noChangeShapeType="1"/>
          </p:cNvSpPr>
          <p:nvPr/>
        </p:nvSpPr>
        <p:spPr bwMode="auto">
          <a:xfrm>
            <a:off x="3348038" y="2708275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en-US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9566" name="Line 30"/>
          <p:cNvSpPr>
            <a:spLocks noChangeShapeType="1"/>
          </p:cNvSpPr>
          <p:nvPr/>
        </p:nvSpPr>
        <p:spPr bwMode="auto">
          <a:xfrm>
            <a:off x="3348038" y="24923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en-US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9567" name="Line 31"/>
          <p:cNvSpPr>
            <a:spLocks noChangeShapeType="1"/>
          </p:cNvSpPr>
          <p:nvPr/>
        </p:nvSpPr>
        <p:spPr bwMode="auto">
          <a:xfrm>
            <a:off x="4787900" y="24923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en-US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9568" name="Line 32"/>
          <p:cNvSpPr>
            <a:spLocks noChangeShapeType="1"/>
          </p:cNvSpPr>
          <p:nvPr/>
        </p:nvSpPr>
        <p:spPr bwMode="auto">
          <a:xfrm>
            <a:off x="3995738" y="27813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en-US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593" name="AutoShape 33"/>
          <p:cNvSpPr>
            <a:spLocks noChangeArrowheads="1"/>
          </p:cNvSpPr>
          <p:nvPr/>
        </p:nvSpPr>
        <p:spPr bwMode="auto">
          <a:xfrm>
            <a:off x="2771775" y="1557338"/>
            <a:ext cx="1143000" cy="752475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Tx/>
              <a:buNone/>
              <a:defRPr/>
            </a:pPr>
            <a:r>
              <a:rPr lang="pl-PL" altLang="pl-PL" sz="1400" kern="0" dirty="0">
                <a:solidFill>
                  <a:srgbClr val="0033CC"/>
                </a:solidFill>
                <a:latin typeface="Times New Roman" panose="02020603050405020304" pitchFamily="18" charset="0"/>
                <a:ea typeface="Arial"/>
                <a:cs typeface="Arial"/>
                <a:sym typeface="Arial"/>
              </a:rPr>
              <a:t>korekta</a:t>
            </a:r>
            <a:endParaRPr lang="en-US" altLang="pl-PL" sz="1400" kern="0" dirty="0">
              <a:solidFill>
                <a:srgbClr val="0033CC"/>
              </a:solidFill>
              <a:latin typeface="Times New Roman" panose="02020603050405020304" pitchFamily="18" charset="0"/>
              <a:ea typeface="Arial"/>
              <a:cs typeface="Arial"/>
              <a:sym typeface="Arial"/>
            </a:endParaRPr>
          </a:p>
        </p:txBody>
      </p:sp>
      <p:sp>
        <p:nvSpPr>
          <p:cNvPr id="40993" name="Text Box 34"/>
          <p:cNvSpPr txBox="1">
            <a:spLocks noChangeArrowheads="1"/>
          </p:cNvSpPr>
          <p:nvPr/>
        </p:nvSpPr>
        <p:spPr bwMode="auto">
          <a:xfrm>
            <a:off x="7513638" y="2397125"/>
            <a:ext cx="1508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>
                <a:srgbClr val="000000"/>
              </a:buClr>
            </a:pPr>
            <a:r>
              <a:rPr lang="pl-PL" altLang="pl-PL" sz="1200">
                <a:solidFill>
                  <a:srgbClr val="002060"/>
                </a:solidFill>
                <a:latin typeface="Times New Roman" pitchFamily="18" charset="0"/>
              </a:rPr>
              <a:t>transmisja danych siecią WWW</a:t>
            </a:r>
            <a:endParaRPr lang="en-US" altLang="pl-PL" sz="120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449571" name="Line 35"/>
          <p:cNvSpPr>
            <a:spLocks noChangeShapeType="1"/>
          </p:cNvSpPr>
          <p:nvPr/>
        </p:nvSpPr>
        <p:spPr bwMode="auto">
          <a:xfrm>
            <a:off x="87313" y="3636963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en-US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596" name="AutoShape 36"/>
          <p:cNvSpPr>
            <a:spLocks noChangeArrowheads="1"/>
          </p:cNvSpPr>
          <p:nvPr/>
        </p:nvSpPr>
        <p:spPr bwMode="auto">
          <a:xfrm>
            <a:off x="7380288" y="3213100"/>
            <a:ext cx="1612900" cy="757238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Tx/>
              <a:buNone/>
              <a:defRPr/>
            </a:pPr>
            <a:r>
              <a:rPr lang="pl-PL" altLang="pl-PL" sz="1400" kern="0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Arial"/>
                <a:sym typeface="Arial"/>
              </a:rPr>
              <a:t>uwierzytelnienie</a:t>
            </a:r>
          </a:p>
          <a:p>
            <a:pPr algn="ctr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Tx/>
              <a:buNone/>
              <a:defRPr/>
            </a:pPr>
            <a:r>
              <a:rPr lang="pl-PL" altLang="pl-PL" sz="1400" kern="0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Arial"/>
                <a:sym typeface="Arial"/>
              </a:rPr>
              <a:t>danych kodem </a:t>
            </a:r>
          </a:p>
          <a:p>
            <a:pPr algn="ctr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Tx/>
              <a:buNone/>
              <a:defRPr/>
            </a:pPr>
            <a:r>
              <a:rPr lang="pl-PL" altLang="pl-PL" sz="1400" kern="0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Arial"/>
                <a:sym typeface="Arial"/>
              </a:rPr>
              <a:t>jednorazowym</a:t>
            </a:r>
            <a:endParaRPr lang="en-US" altLang="pl-PL" sz="1400" kern="0" dirty="0">
              <a:solidFill>
                <a:srgbClr val="000000"/>
              </a:solidFill>
              <a:latin typeface="Times New Roman" panose="02020603050405020304" pitchFamily="18" charset="0"/>
              <a:ea typeface="Arial"/>
              <a:cs typeface="Arial"/>
              <a:sym typeface="Arial"/>
            </a:endParaRPr>
          </a:p>
        </p:txBody>
      </p:sp>
      <p:sp>
        <p:nvSpPr>
          <p:cNvPr id="449573" name="Line 37"/>
          <p:cNvSpPr>
            <a:spLocks noChangeShapeType="1"/>
          </p:cNvSpPr>
          <p:nvPr/>
        </p:nvSpPr>
        <p:spPr bwMode="auto">
          <a:xfrm>
            <a:off x="4748213" y="3592513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en-US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9574" name="Line 38"/>
          <p:cNvSpPr>
            <a:spLocks noChangeShapeType="1"/>
          </p:cNvSpPr>
          <p:nvPr/>
        </p:nvSpPr>
        <p:spPr bwMode="auto">
          <a:xfrm>
            <a:off x="6948488" y="36449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en-US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9575" name="Line 39"/>
          <p:cNvSpPr>
            <a:spLocks noChangeShapeType="1"/>
          </p:cNvSpPr>
          <p:nvPr/>
        </p:nvSpPr>
        <p:spPr bwMode="auto">
          <a:xfrm>
            <a:off x="8243888" y="40767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en-US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9576" name="Line 40"/>
          <p:cNvSpPr>
            <a:spLocks noChangeShapeType="1"/>
          </p:cNvSpPr>
          <p:nvPr/>
        </p:nvSpPr>
        <p:spPr bwMode="auto">
          <a:xfrm flipV="1">
            <a:off x="8264525" y="1790700"/>
            <a:ext cx="0" cy="1096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en-US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Line 22"/>
          <p:cNvSpPr>
            <a:spLocks noChangeShapeType="1"/>
          </p:cNvSpPr>
          <p:nvPr/>
        </p:nvSpPr>
        <p:spPr bwMode="auto">
          <a:xfrm flipV="1">
            <a:off x="2425700" y="5652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scene3d>
            <a:camera prst="orthographicFront">
              <a:rot lat="0" lon="0" rev="18300000"/>
            </a:camera>
            <a:lightRig rig="threePt" dir="t"/>
          </a:scene3d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en-US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001" name="pole tekstowe 4"/>
          <p:cNvSpPr txBox="1">
            <a:spLocks noChangeArrowheads="1"/>
          </p:cNvSpPr>
          <p:nvPr/>
        </p:nvSpPr>
        <p:spPr bwMode="auto">
          <a:xfrm>
            <a:off x="7691438" y="4221163"/>
            <a:ext cx="12287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00"/>
              </a:buClr>
            </a:pPr>
            <a:r>
              <a:rPr lang="pl-PL" altLang="pl-PL" sz="1100">
                <a:solidFill>
                  <a:srgbClr val="0000FF"/>
                </a:solidFill>
              </a:rPr>
              <a:t>    opcjonalnie</a:t>
            </a:r>
          </a:p>
        </p:txBody>
      </p:sp>
      <p:pic>
        <p:nvPicPr>
          <p:cNvPr id="41002" name="Obraz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8438" y="146050"/>
            <a:ext cx="11858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6661F2E-76B5-43E3-800D-BCE793088F62}" type="slidenum">
              <a:rPr lang="en-US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4"/>
          <p:cNvSpPr>
            <a:spLocks noChangeArrowheads="1"/>
          </p:cNvSpPr>
          <p:nvPr/>
        </p:nvSpPr>
        <p:spPr bwMode="auto">
          <a:xfrm>
            <a:off x="0" y="711200"/>
            <a:ext cx="9144000" cy="504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fontAlgn="t">
              <a:buClr>
                <a:srgbClr val="000000"/>
              </a:buClr>
              <a:tabLst>
                <a:tab pos="666750" algn="l"/>
              </a:tabLst>
            </a:pPr>
            <a:endParaRPr lang="pl-PL" altLang="pl-PL" sz="1600" b="1">
              <a:latin typeface="Calibri" pitchFamily="34" charset="0"/>
              <a:cs typeface="Times New Roman" pitchFamily="18" charset="0"/>
            </a:endParaRPr>
          </a:p>
          <a:p>
            <a:pPr fontAlgn="t">
              <a:buClr>
                <a:srgbClr val="000000"/>
              </a:buClr>
              <a:buFont typeface="Arial" charset="0"/>
              <a:buChar char="•"/>
              <a:tabLst>
                <a:tab pos="666750" algn="l"/>
              </a:tabLst>
            </a:pPr>
            <a:r>
              <a:rPr lang="pl-PL" altLang="pl-PL" sz="1800">
                <a:latin typeface="Franklin Gothic Book" pitchFamily="34" charset="0"/>
                <a:cs typeface="Times New Roman" pitchFamily="18" charset="0"/>
              </a:rPr>
              <a:t>przewodniczący komisji </a:t>
            </a:r>
            <a:r>
              <a:rPr lang="pl-PL" altLang="pl-PL" sz="1800">
                <a:solidFill>
                  <a:srgbClr val="0033CC"/>
                </a:solidFill>
                <a:latin typeface="Franklin Gothic Book" pitchFamily="34" charset="0"/>
                <a:cs typeface="Times New Roman" pitchFamily="18" charset="0"/>
              </a:rPr>
              <a:t>przekazuje operatorowi informatycznemu projekt  </a:t>
            </a:r>
          </a:p>
          <a:p>
            <a:pPr fontAlgn="t">
              <a:buClr>
                <a:srgbClr val="000000"/>
              </a:buClr>
              <a:tabLst>
                <a:tab pos="666750" algn="l"/>
              </a:tabLst>
            </a:pPr>
            <a:r>
              <a:rPr lang="pl-PL" altLang="pl-PL" sz="1800">
                <a:solidFill>
                  <a:srgbClr val="0033CC"/>
                </a:solidFill>
                <a:latin typeface="Franklin Gothic Book" pitchFamily="34" charset="0"/>
                <a:cs typeface="Times New Roman" pitchFamily="18" charset="0"/>
              </a:rPr>
              <a:t>       protokołu </a:t>
            </a:r>
            <a:r>
              <a:rPr lang="pl-PL" altLang="pl-PL" sz="1800">
                <a:latin typeface="Franklin Gothic Book" pitchFamily="34" charset="0"/>
                <a:cs typeface="Times New Roman" pitchFamily="18" charset="0"/>
              </a:rPr>
              <a:t>głosowania celem </a:t>
            </a:r>
            <a:r>
              <a:rPr lang="pl-PL" altLang="pl-PL" sz="1800">
                <a:solidFill>
                  <a:srgbClr val="0070C0"/>
                </a:solidFill>
                <a:latin typeface="Franklin Gothic Book" pitchFamily="34" charset="0"/>
                <a:cs typeface="Times New Roman" pitchFamily="18" charset="0"/>
              </a:rPr>
              <a:t>(dwukrotnego)</a:t>
            </a:r>
            <a:r>
              <a:rPr lang="pl-PL" altLang="pl-PL" sz="1800">
                <a:latin typeface="Franklin Gothic Book" pitchFamily="34" charset="0"/>
                <a:cs typeface="Times New Roman" pitchFamily="18" charset="0"/>
              </a:rPr>
              <a:t> wprowadzenia do systemu    informatycznego </a:t>
            </a:r>
          </a:p>
          <a:p>
            <a:pPr fontAlgn="t">
              <a:lnSpc>
                <a:spcPct val="150000"/>
              </a:lnSpc>
              <a:buClr>
                <a:srgbClr val="000000"/>
              </a:buClr>
              <a:tabLst>
                <a:tab pos="666750" algn="l"/>
              </a:tabLst>
            </a:pPr>
            <a:endParaRPr lang="pl-PL" altLang="pl-PL" sz="1800">
              <a:latin typeface="Franklin Gothic Book" pitchFamily="34" charset="0"/>
            </a:endParaRPr>
          </a:p>
          <a:p>
            <a:pPr fontAlgn="t">
              <a:buClr>
                <a:srgbClr val="000000"/>
              </a:buClr>
              <a:buFont typeface="Arial" charset="0"/>
              <a:buChar char="•"/>
              <a:tabLst>
                <a:tab pos="666750" algn="l"/>
              </a:tabLst>
            </a:pPr>
            <a:r>
              <a:rPr lang="pl-PL" altLang="pl-PL" sz="1800">
                <a:latin typeface="Franklin Gothic Book" pitchFamily="34" charset="0"/>
                <a:cs typeface="Times New Roman" pitchFamily="18" charset="0"/>
              </a:rPr>
              <a:t>system może sygnalizować  </a:t>
            </a:r>
            <a:r>
              <a:rPr lang="pl-PL" altLang="pl-PL" sz="1800" b="1">
                <a:solidFill>
                  <a:srgbClr val="C00000"/>
                </a:solidFill>
                <a:latin typeface="Franklin Gothic Book" pitchFamily="34" charset="0"/>
                <a:cs typeface="Times New Roman" pitchFamily="18" charset="0"/>
              </a:rPr>
              <a:t>błędy (w kolorze czerwonym)  </a:t>
            </a:r>
            <a:r>
              <a:rPr lang="pl-PL" altLang="pl-PL" sz="1800">
                <a:latin typeface="Franklin Gothic Book" pitchFamily="34" charset="0"/>
                <a:cs typeface="Times New Roman" pitchFamily="18" charset="0"/>
              </a:rPr>
              <a:t>i  </a:t>
            </a:r>
            <a:r>
              <a:rPr lang="pl-PL" altLang="pl-PL" sz="1800" b="1">
                <a:solidFill>
                  <a:srgbClr val="0033CC"/>
                </a:solidFill>
                <a:latin typeface="Franklin Gothic Book" pitchFamily="34" charset="0"/>
                <a:cs typeface="Times New Roman" pitchFamily="18" charset="0"/>
              </a:rPr>
              <a:t>ostrzeżenia </a:t>
            </a:r>
          </a:p>
          <a:p>
            <a:pPr fontAlgn="t">
              <a:buClr>
                <a:srgbClr val="000000"/>
              </a:buClr>
              <a:tabLst>
                <a:tab pos="666750" algn="l"/>
              </a:tabLst>
            </a:pPr>
            <a:r>
              <a:rPr lang="pl-PL" altLang="pl-PL" sz="1800" b="1">
                <a:solidFill>
                  <a:srgbClr val="0033CC"/>
                </a:solidFill>
                <a:latin typeface="Franklin Gothic Book" pitchFamily="34" charset="0"/>
                <a:cs typeface="Times New Roman" pitchFamily="18" charset="0"/>
              </a:rPr>
              <a:t>       (w kolorze niebieskim)</a:t>
            </a:r>
            <a:endParaRPr lang="pl-PL" altLang="pl-PL" sz="1800" b="1">
              <a:solidFill>
                <a:srgbClr val="0033CC"/>
              </a:solidFill>
              <a:latin typeface="Franklin Gothic Book" pitchFamily="34" charset="0"/>
            </a:endParaRPr>
          </a:p>
          <a:p>
            <a:pPr fontAlgn="t">
              <a:lnSpc>
                <a:spcPct val="150000"/>
              </a:lnSpc>
              <a:buClr>
                <a:srgbClr val="000000"/>
              </a:buClr>
              <a:tabLst>
                <a:tab pos="666750" algn="l"/>
              </a:tabLst>
            </a:pPr>
            <a:r>
              <a:rPr lang="pl-PL" altLang="pl-PL" sz="1800">
                <a:latin typeface="Franklin Gothic Book" pitchFamily="34" charset="0"/>
                <a:cs typeface="Times New Roman" pitchFamily="18" charset="0"/>
              </a:rPr>
              <a:t>		</a:t>
            </a:r>
            <a:r>
              <a:rPr lang="pl-PL" altLang="pl-PL" sz="1800" b="1">
                <a:solidFill>
                  <a:srgbClr val="FF0000"/>
                </a:solidFill>
                <a:latin typeface="Franklin Gothic Book" pitchFamily="34" charset="0"/>
                <a:cs typeface="Times New Roman" pitchFamily="18" charset="0"/>
              </a:rPr>
              <a:t>-  mimo tej sygnalizacji przygotowane dane liczbowe należy wprowadzić do końca !!</a:t>
            </a:r>
            <a:endParaRPr lang="pl-PL" altLang="pl-PL" sz="1800" b="1">
              <a:solidFill>
                <a:srgbClr val="FF0000"/>
              </a:solidFill>
              <a:latin typeface="Franklin Gothic Book" pitchFamily="34" charset="0"/>
            </a:endParaRPr>
          </a:p>
          <a:p>
            <a:pPr fontAlgn="t">
              <a:lnSpc>
                <a:spcPct val="150000"/>
              </a:lnSpc>
              <a:buClr>
                <a:srgbClr val="000000"/>
              </a:buClr>
              <a:buFont typeface="Arial" charset="0"/>
              <a:buChar char="•"/>
              <a:tabLst>
                <a:tab pos="666750" algn="l"/>
              </a:tabLst>
            </a:pPr>
            <a:endParaRPr lang="pl-PL" altLang="pl-PL" sz="1800">
              <a:latin typeface="Franklin Gothic Book" pitchFamily="34" charset="0"/>
            </a:endParaRPr>
          </a:p>
          <a:p>
            <a:pPr fontAlgn="t">
              <a:buClr>
                <a:srgbClr val="000000"/>
              </a:buClr>
              <a:buFont typeface="Arial" charset="0"/>
              <a:buChar char="•"/>
              <a:tabLst>
                <a:tab pos="666750" algn="l"/>
              </a:tabLst>
            </a:pPr>
            <a:r>
              <a:rPr lang="pl-PL" altLang="pl-PL" sz="1800">
                <a:latin typeface="Franklin Gothic Book" pitchFamily="34" charset="0"/>
                <a:cs typeface="Times New Roman" pitchFamily="18" charset="0"/>
              </a:rPr>
              <a:t>gdy po wprowadzeniu wszystkich danych liczbowych system sygnalizuje błędy lub błędy i ostrzeżenia, należy wydrukować zestawienia</a:t>
            </a:r>
            <a:r>
              <a:rPr lang="pl-PL" altLang="pl-PL" sz="1800">
                <a:solidFill>
                  <a:srgbClr val="FF0000"/>
                </a:solidFill>
                <a:latin typeface="Franklin Gothic Book" pitchFamily="34" charset="0"/>
                <a:cs typeface="Times New Roman" pitchFamily="18" charset="0"/>
              </a:rPr>
              <a:t> </a:t>
            </a:r>
            <a:r>
              <a:rPr lang="pl-PL" altLang="pl-PL" sz="1800">
                <a:solidFill>
                  <a:srgbClr val="C00000"/>
                </a:solidFill>
                <a:latin typeface="Franklin Gothic Book" pitchFamily="34" charset="0"/>
                <a:cs typeface="Times New Roman" pitchFamily="18" charset="0"/>
              </a:rPr>
              <a:t>błędów</a:t>
            </a:r>
            <a:r>
              <a:rPr lang="pl-PL" altLang="pl-PL" sz="1800">
                <a:solidFill>
                  <a:srgbClr val="FF0000"/>
                </a:solidFill>
                <a:latin typeface="Franklin Gothic Book" pitchFamily="34" charset="0"/>
                <a:cs typeface="Times New Roman" pitchFamily="18" charset="0"/>
              </a:rPr>
              <a:t> </a:t>
            </a:r>
            <a:r>
              <a:rPr lang="pl-PL" altLang="pl-PL" sz="1800">
                <a:latin typeface="Franklin Gothic Book" pitchFamily="34" charset="0"/>
                <a:cs typeface="Times New Roman" pitchFamily="18" charset="0"/>
              </a:rPr>
              <a:t>i</a:t>
            </a:r>
            <a:r>
              <a:rPr lang="pl-PL" altLang="pl-PL" sz="1800">
                <a:solidFill>
                  <a:srgbClr val="FF0000"/>
                </a:solidFill>
                <a:latin typeface="Franklin Gothic Book" pitchFamily="34" charset="0"/>
                <a:cs typeface="Times New Roman" pitchFamily="18" charset="0"/>
              </a:rPr>
              <a:t> </a:t>
            </a:r>
            <a:r>
              <a:rPr lang="pl-PL" altLang="pl-PL" sz="1800">
                <a:solidFill>
                  <a:srgbClr val="0033CC"/>
                </a:solidFill>
                <a:latin typeface="Franklin Gothic Book" pitchFamily="34" charset="0"/>
                <a:cs typeface="Times New Roman" pitchFamily="18" charset="0"/>
              </a:rPr>
              <a:t>ostrzeżeń,</a:t>
            </a:r>
            <a:r>
              <a:rPr lang="pl-PL" altLang="pl-PL" sz="1800">
                <a:latin typeface="Franklin Gothic Book" pitchFamily="34" charset="0"/>
                <a:cs typeface="Times New Roman" pitchFamily="18" charset="0"/>
              </a:rPr>
              <a:t> </a:t>
            </a:r>
            <a:endParaRPr lang="pl-PL" altLang="pl-PL" sz="1800">
              <a:latin typeface="Franklin Gothic Book" pitchFamily="34" charset="0"/>
            </a:endParaRPr>
          </a:p>
          <a:p>
            <a:pPr fontAlgn="t">
              <a:lnSpc>
                <a:spcPct val="150000"/>
              </a:lnSpc>
              <a:buClr>
                <a:srgbClr val="000000"/>
              </a:buClr>
              <a:tabLst>
                <a:tab pos="666750" algn="l"/>
              </a:tabLst>
            </a:pPr>
            <a:r>
              <a:rPr lang="pl-PL" altLang="pl-PL" sz="1800">
                <a:latin typeface="Franklin Gothic Book" pitchFamily="34" charset="0"/>
                <a:cs typeface="Times New Roman" pitchFamily="18" charset="0"/>
              </a:rPr>
              <a:t>	    </a:t>
            </a:r>
            <a:r>
              <a:rPr lang="pl-PL" altLang="pl-PL" sz="1800" b="1">
                <a:solidFill>
                  <a:srgbClr val="FF0000"/>
                </a:solidFill>
                <a:latin typeface="Franklin Gothic Book" pitchFamily="34" charset="0"/>
                <a:cs typeface="Times New Roman" pitchFamily="18" charset="0"/>
              </a:rPr>
              <a:t>-  obowiązkiem komisji jest zlokalizowanie błędu i jego usunięcie !</a:t>
            </a:r>
          </a:p>
          <a:p>
            <a:pPr fontAlgn="t">
              <a:lnSpc>
                <a:spcPct val="150000"/>
              </a:lnSpc>
              <a:buClr>
                <a:srgbClr val="000000"/>
              </a:buClr>
              <a:buFont typeface="Arial" charset="0"/>
              <a:buChar char="•"/>
              <a:tabLst>
                <a:tab pos="666750" algn="l"/>
              </a:tabLst>
            </a:pPr>
            <a:endParaRPr lang="pl-PL" altLang="pl-PL" sz="1800">
              <a:latin typeface="Franklin Gothic Book" pitchFamily="34" charset="0"/>
            </a:endParaRPr>
          </a:p>
          <a:p>
            <a:pPr algn="just" fontAlgn="t">
              <a:buClr>
                <a:srgbClr val="000000"/>
              </a:buClr>
              <a:buFont typeface="Arial" charset="0"/>
              <a:buChar char="•"/>
              <a:tabLst>
                <a:tab pos="666750" algn="l"/>
              </a:tabLst>
            </a:pPr>
            <a:r>
              <a:rPr lang="pl-PL" altLang="pl-PL" sz="1800">
                <a:latin typeface="Franklin Gothic Book" pitchFamily="34" charset="0"/>
                <a:cs typeface="Times New Roman" pitchFamily="18" charset="0"/>
              </a:rPr>
              <a:t>komisja zobowiązana jest </a:t>
            </a:r>
            <a:r>
              <a:rPr lang="pl-PL" altLang="pl-PL" sz="1800" b="1">
                <a:latin typeface="Franklin Gothic Book" pitchFamily="34" charset="0"/>
                <a:cs typeface="Times New Roman" pitchFamily="18" charset="0"/>
              </a:rPr>
              <a:t>przeanalizować treść  komunikatu o błędzie</a:t>
            </a:r>
            <a:r>
              <a:rPr lang="pl-PL" altLang="pl-PL" sz="1800">
                <a:latin typeface="Franklin Gothic Book" pitchFamily="34" charset="0"/>
                <a:cs typeface="Times New Roman" pitchFamily="18" charset="0"/>
              </a:rPr>
              <a:t>, a jeśli to jest konieczne - powtórzyć czynności związane z ustaleniem wyników głosowania. </a:t>
            </a:r>
          </a:p>
          <a:p>
            <a:pPr algn="just" fontAlgn="t">
              <a:lnSpc>
                <a:spcPct val="150000"/>
              </a:lnSpc>
              <a:buClr>
                <a:srgbClr val="000000"/>
              </a:buClr>
              <a:buFont typeface="Arial" charset="0"/>
              <a:buChar char="•"/>
              <a:tabLst>
                <a:tab pos="666750" algn="l"/>
              </a:tabLst>
            </a:pPr>
            <a:endParaRPr lang="pl-PL" altLang="pl-PL" sz="1800">
              <a:solidFill>
                <a:srgbClr val="800080"/>
              </a:solidFill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41986" name="Obraz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8438" y="146050"/>
            <a:ext cx="11858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7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309CD4B-5D84-4BD0-98A9-56F1C7231238}" type="slidenum">
              <a:rPr lang="en-US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Prostokąt 1"/>
          <p:cNvSpPr>
            <a:spLocks noChangeArrowheads="1"/>
          </p:cNvSpPr>
          <p:nvPr/>
        </p:nvSpPr>
        <p:spPr bwMode="auto">
          <a:xfrm>
            <a:off x="107950" y="274638"/>
            <a:ext cx="8928100" cy="646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fontAlgn="t">
              <a:buClr>
                <a:srgbClr val="000000"/>
              </a:buClr>
              <a:buFont typeface="Arial" charset="0"/>
              <a:buChar char="•"/>
            </a:pPr>
            <a:endParaRPr lang="pl-PL" altLang="pl-PL" sz="1800">
              <a:solidFill>
                <a:srgbClr val="C00000"/>
              </a:solidFill>
              <a:latin typeface="Calibri" pitchFamily="34" charset="0"/>
              <a:cs typeface="Times New Roman" pitchFamily="18" charset="0"/>
            </a:endParaRPr>
          </a:p>
          <a:p>
            <a:pPr marL="342900" indent="-342900" fontAlgn="t">
              <a:buClr>
                <a:srgbClr val="000000"/>
              </a:buClr>
              <a:buFont typeface="Arial" charset="0"/>
              <a:buChar char="•"/>
            </a:pPr>
            <a:endParaRPr lang="pl-PL" altLang="pl-PL" sz="1800">
              <a:solidFill>
                <a:srgbClr val="C00000"/>
              </a:solidFill>
              <a:latin typeface="Calibri" pitchFamily="34" charset="0"/>
              <a:cs typeface="Times New Roman" pitchFamily="18" charset="0"/>
            </a:endParaRPr>
          </a:p>
          <a:p>
            <a:pPr marL="342900" indent="-342900" fontAlgn="t">
              <a:buClr>
                <a:srgbClr val="000000"/>
              </a:buClr>
              <a:buFont typeface="Arial" charset="0"/>
              <a:buChar char="•"/>
            </a:pPr>
            <a:r>
              <a:rPr lang="pl-PL" altLang="pl-PL" sz="1800">
                <a:solidFill>
                  <a:srgbClr val="C00000"/>
                </a:solidFill>
                <a:latin typeface="Franklin Gothic Book" pitchFamily="34" charset="0"/>
                <a:cs typeface="Times New Roman" pitchFamily="18" charset="0"/>
              </a:rPr>
              <a:t>wydrukowane zestawienie błędów podpisują wszystkie osoby uczestniczące </a:t>
            </a:r>
          </a:p>
          <a:p>
            <a:pPr marL="342900" indent="-342900" fontAlgn="t">
              <a:buClr>
                <a:srgbClr val="000000"/>
              </a:buClr>
              <a:buFont typeface="Arial" charset="0"/>
              <a:buNone/>
            </a:pPr>
            <a:r>
              <a:rPr lang="pl-PL" altLang="pl-PL" sz="1800">
                <a:solidFill>
                  <a:srgbClr val="C00000"/>
                </a:solidFill>
                <a:latin typeface="Franklin Gothic Book" pitchFamily="34" charset="0"/>
                <a:cs typeface="Times New Roman" pitchFamily="18" charset="0"/>
              </a:rPr>
              <a:t>       w ustalaniu wyników głosowania</a:t>
            </a:r>
          </a:p>
          <a:p>
            <a:pPr marL="1257300" lvl="2" indent="-342900" algn="just" fontAlgn="t">
              <a:lnSpc>
                <a:spcPct val="150000"/>
              </a:lnSpc>
              <a:buClr>
                <a:srgbClr val="000000"/>
              </a:buClr>
              <a:buFont typeface="Arial" charset="0"/>
              <a:buChar char="•"/>
            </a:pPr>
            <a:r>
              <a:rPr lang="pl-PL" altLang="pl-PL" sz="1800" b="1">
                <a:solidFill>
                  <a:srgbClr val="0033CC"/>
                </a:solidFill>
                <a:latin typeface="Franklin Gothic Book" pitchFamily="34" charset="0"/>
                <a:cs typeface="Times New Roman" pitchFamily="18" charset="0"/>
              </a:rPr>
              <a:t>dokument ten nie jest przesyłany do Okręgowej Komisji Wyborczej!</a:t>
            </a:r>
          </a:p>
          <a:p>
            <a:pPr marL="342900" indent="-342900" algn="just" fontAlgn="t">
              <a:buClr>
                <a:srgbClr val="000000"/>
              </a:buClr>
              <a:buFont typeface="Arial" charset="0"/>
              <a:buChar char="•"/>
            </a:pPr>
            <a:endParaRPr lang="pl-PL" altLang="pl-PL" sz="1800">
              <a:latin typeface="Franklin Gothic Book" pitchFamily="34" charset="0"/>
              <a:cs typeface="Times New Roman" pitchFamily="18" charset="0"/>
            </a:endParaRPr>
          </a:p>
          <a:p>
            <a:pPr marL="342900" indent="-342900" algn="just" fontAlgn="t">
              <a:buClr>
                <a:srgbClr val="000000"/>
              </a:buClr>
              <a:buFont typeface="Arial" charset="0"/>
              <a:buNone/>
            </a:pPr>
            <a:endParaRPr lang="pl-PL" altLang="pl-PL" sz="1800">
              <a:latin typeface="Franklin Gothic Book" pitchFamily="34" charset="0"/>
              <a:cs typeface="Times New Roman" pitchFamily="18" charset="0"/>
            </a:endParaRPr>
          </a:p>
          <a:p>
            <a:pPr marL="342900" indent="-342900" algn="just" fontAlgn="t">
              <a:buClr>
                <a:srgbClr val="000000"/>
              </a:buClr>
              <a:buFont typeface="Arial" charset="0"/>
              <a:buChar char="•"/>
            </a:pPr>
            <a:r>
              <a:rPr lang="pl-PL" altLang="pl-PL" sz="1800">
                <a:latin typeface="Franklin Gothic Book" pitchFamily="34" charset="0"/>
                <a:cs typeface="Times New Roman" pitchFamily="18" charset="0"/>
              </a:rPr>
              <a:t>gdy system sygnalizuje  jedynie  ostrzeżenia</a:t>
            </a:r>
            <a:r>
              <a:rPr lang="pl-PL" altLang="pl-PL" sz="1800">
                <a:solidFill>
                  <a:srgbClr val="0000FF"/>
                </a:solidFill>
                <a:latin typeface="Franklin Gothic Book" pitchFamily="34" charset="0"/>
                <a:cs typeface="Times New Roman" pitchFamily="18" charset="0"/>
              </a:rPr>
              <a:t>  -  </a:t>
            </a:r>
            <a:r>
              <a:rPr lang="pl-PL" altLang="pl-PL" sz="1800" b="1">
                <a:solidFill>
                  <a:srgbClr val="0033CC"/>
                </a:solidFill>
                <a:latin typeface="Franklin Gothic Book" pitchFamily="34" charset="0"/>
                <a:cs typeface="Times New Roman" pitchFamily="18" charset="0"/>
              </a:rPr>
              <a:t>należy wydrukować raport ostrzeżeń</a:t>
            </a:r>
          </a:p>
          <a:p>
            <a:pPr marL="342900" indent="-342900" algn="just" fontAlgn="t">
              <a:buClr>
                <a:srgbClr val="000000"/>
              </a:buClr>
              <a:buFont typeface="Arial" charset="0"/>
              <a:buChar char="•"/>
            </a:pPr>
            <a:endParaRPr lang="pl-PL" altLang="pl-PL" sz="1800">
              <a:solidFill>
                <a:srgbClr val="FF9800"/>
              </a:solidFill>
              <a:latin typeface="Franklin Gothic Book" pitchFamily="34" charset="0"/>
            </a:endParaRPr>
          </a:p>
          <a:p>
            <a:pPr marL="1257300" lvl="2" indent="-342900" algn="just" fontAlgn="t">
              <a:buClr>
                <a:srgbClr val="000000"/>
              </a:buClr>
              <a:buFont typeface="Arial" charset="0"/>
              <a:buChar char="•"/>
            </a:pPr>
            <a:r>
              <a:rPr lang="pl-PL" altLang="pl-PL" sz="1800">
                <a:latin typeface="Franklin Gothic Book" pitchFamily="34" charset="0"/>
                <a:cs typeface="Times New Roman" pitchFamily="18" charset="0"/>
              </a:rPr>
              <a:t>obowiązkiem komisji jest </a:t>
            </a:r>
            <a:r>
              <a:rPr lang="pl-PL" altLang="pl-PL" sz="1800" b="1">
                <a:latin typeface="Franklin Gothic Book" pitchFamily="34" charset="0"/>
                <a:cs typeface="Times New Roman" pitchFamily="18" charset="0"/>
              </a:rPr>
              <a:t>przeanalizowanie ostrzeżeń </a:t>
            </a:r>
            <a:r>
              <a:rPr lang="pl-PL" altLang="pl-PL" sz="1800">
                <a:latin typeface="Franklin Gothic Book" pitchFamily="34" charset="0"/>
                <a:cs typeface="Times New Roman" pitchFamily="18" charset="0"/>
              </a:rPr>
              <a:t>i dokonanie korekty danych. </a:t>
            </a:r>
          </a:p>
          <a:p>
            <a:pPr marL="1257300" lvl="2" indent="-342900" algn="just" fontAlgn="t">
              <a:buClr>
                <a:srgbClr val="000000"/>
              </a:buClr>
              <a:buFont typeface="Arial" charset="0"/>
              <a:buNone/>
            </a:pPr>
            <a:r>
              <a:rPr lang="pl-PL" altLang="pl-PL" sz="1800">
                <a:latin typeface="Franklin Gothic Book" pitchFamily="34" charset="0"/>
                <a:cs typeface="Times New Roman" pitchFamily="18" charset="0"/>
              </a:rPr>
              <a:t>      jeżeli komisja dojdzie do wniosku, że dane liczbowe są prawidłowe </a:t>
            </a:r>
            <a:r>
              <a:rPr lang="pl-PL" altLang="pl-PL" sz="1800" b="1">
                <a:solidFill>
                  <a:srgbClr val="FF9800"/>
                </a:solidFill>
                <a:latin typeface="Franklin Gothic Book" pitchFamily="34" charset="0"/>
                <a:cs typeface="Times New Roman" pitchFamily="18" charset="0"/>
              </a:rPr>
              <a:t>obowiązana jest wpisać   swoje stanowisko na wydruku ostrzeżenia</a:t>
            </a:r>
          </a:p>
          <a:p>
            <a:pPr marL="1257300" lvl="2" indent="-342900" algn="just" fontAlgn="t">
              <a:buClr>
                <a:srgbClr val="000000"/>
              </a:buClr>
              <a:buFont typeface="Arial" charset="0"/>
              <a:buChar char="•"/>
            </a:pPr>
            <a:endParaRPr lang="pl-PL" altLang="pl-PL" sz="1800" b="1">
              <a:solidFill>
                <a:srgbClr val="0033CC"/>
              </a:solidFill>
              <a:latin typeface="Franklin Gothic Book" pitchFamily="34" charset="0"/>
            </a:endParaRPr>
          </a:p>
          <a:p>
            <a:pPr marL="342900" indent="-342900" algn="just" fontAlgn="t">
              <a:buClr>
                <a:srgbClr val="000000"/>
              </a:buClr>
              <a:buFont typeface="Arial" charset="0"/>
              <a:buChar char="•"/>
            </a:pPr>
            <a:endParaRPr lang="pl-PL" altLang="pl-PL" sz="1800">
              <a:solidFill>
                <a:srgbClr val="0033CC"/>
              </a:solidFill>
              <a:latin typeface="Franklin Gothic Book" pitchFamily="34" charset="0"/>
              <a:cs typeface="Times New Roman" pitchFamily="18" charset="0"/>
            </a:endParaRPr>
          </a:p>
          <a:p>
            <a:pPr marL="342900" indent="-342900" algn="just" fontAlgn="t">
              <a:buClr>
                <a:srgbClr val="000000"/>
              </a:buClr>
              <a:buFont typeface="Arial" charset="0"/>
              <a:buChar char="•"/>
            </a:pPr>
            <a:r>
              <a:rPr lang="pl-PL" altLang="pl-PL" sz="1800">
                <a:solidFill>
                  <a:srgbClr val="0033CC"/>
                </a:solidFill>
                <a:latin typeface="Franklin Gothic Book" pitchFamily="34" charset="0"/>
                <a:cs typeface="Times New Roman" pitchFamily="18" charset="0"/>
              </a:rPr>
              <a:t>w każdym przypadku raport ostrzeżeń podpisują wszystkie osoby uczestniczące w ustalaniu wyników głosowania</a:t>
            </a:r>
            <a:endParaRPr lang="pl-PL" altLang="pl-PL" sz="1800">
              <a:solidFill>
                <a:srgbClr val="0033CC"/>
              </a:solidFill>
              <a:latin typeface="Franklin Gothic Book" pitchFamily="34" charset="0"/>
            </a:endParaRPr>
          </a:p>
          <a:p>
            <a:pPr marL="342900" indent="-342900" algn="just">
              <a:buClr>
                <a:srgbClr val="000000"/>
              </a:buClr>
              <a:buFont typeface="Arial" charset="0"/>
              <a:buNone/>
            </a:pPr>
            <a:r>
              <a:rPr lang="pl-PL" altLang="pl-PL" sz="1800">
                <a:solidFill>
                  <a:srgbClr val="FF0000"/>
                </a:solidFill>
                <a:latin typeface="Franklin Gothic Book" pitchFamily="34" charset="0"/>
              </a:rPr>
              <a:t>	</a:t>
            </a:r>
          </a:p>
          <a:p>
            <a:pPr marL="342900" indent="-342900" algn="just">
              <a:buClr>
                <a:srgbClr val="000000"/>
              </a:buClr>
              <a:buFont typeface="Arial" charset="0"/>
              <a:buChar char="•"/>
            </a:pPr>
            <a:r>
              <a:rPr lang="pl-PL" altLang="pl-PL" sz="1800">
                <a:latin typeface="Franklin Gothic Book" pitchFamily="34" charset="0"/>
                <a:cs typeface="Times New Roman" pitchFamily="18" charset="0"/>
              </a:rPr>
              <a:t>komisja </a:t>
            </a:r>
            <a:r>
              <a:rPr lang="pl-PL" altLang="pl-PL" sz="1800" b="1">
                <a:latin typeface="Franklin Gothic Book" pitchFamily="34" charset="0"/>
                <a:cs typeface="Times New Roman" pitchFamily="18" charset="0"/>
              </a:rPr>
              <a:t>przesyła wraz z protokołami </a:t>
            </a:r>
            <a:r>
              <a:rPr lang="pl-PL" altLang="pl-PL" sz="1800">
                <a:latin typeface="Franklin Gothic Book" pitchFamily="34" charset="0"/>
                <a:cs typeface="Times New Roman" pitchFamily="18" charset="0"/>
              </a:rPr>
              <a:t>do Okręgowej Komisji Wyborczej </a:t>
            </a:r>
            <a:r>
              <a:rPr lang="pl-PL" altLang="pl-PL" sz="1800" b="1">
                <a:solidFill>
                  <a:srgbClr val="FF9800"/>
                </a:solidFill>
                <a:latin typeface="Franklin Gothic Book" pitchFamily="34" charset="0"/>
                <a:cs typeface="Times New Roman" pitchFamily="18" charset="0"/>
              </a:rPr>
              <a:t>podpisany wydruk raportu ostrzeżeń </a:t>
            </a:r>
            <a:r>
              <a:rPr lang="pl-PL" altLang="pl-PL" sz="1800">
                <a:latin typeface="Franklin Gothic Book" pitchFamily="34" charset="0"/>
                <a:cs typeface="Times New Roman" pitchFamily="18" charset="0"/>
              </a:rPr>
              <a:t> -  jeśli aprobowała protokół głosowania bez wprowadzania zmian w zakresie sygnalizowanym raportem ostrzeżeń</a:t>
            </a:r>
            <a:endParaRPr lang="pl-PL" altLang="pl-PL" sz="1800">
              <a:latin typeface="Franklin Gothic Book" pitchFamily="34" charset="0"/>
            </a:endParaRPr>
          </a:p>
          <a:p>
            <a:pPr marL="342900" indent="-342900" algn="just" fontAlgn="t">
              <a:lnSpc>
                <a:spcPct val="150000"/>
              </a:lnSpc>
              <a:buClr>
                <a:srgbClr val="000000"/>
              </a:buClr>
              <a:buFont typeface="Arial" charset="0"/>
              <a:buChar char="•"/>
            </a:pPr>
            <a:endParaRPr lang="pl-PL" sz="1800"/>
          </a:p>
        </p:txBody>
      </p:sp>
      <p:pic>
        <p:nvPicPr>
          <p:cNvPr id="43010" name="Obraz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8438" y="146050"/>
            <a:ext cx="11858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98A3C25-D278-45DE-9137-F028D46DC782}" type="slidenum">
              <a:rPr lang="en-US" smtClean="0"/>
              <a:pPr/>
              <a:t>26</a:t>
            </a:fld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4"/>
          <p:cNvSpPr>
            <a:spLocks noChangeArrowheads="1"/>
          </p:cNvSpPr>
          <p:nvPr/>
        </p:nvSpPr>
        <p:spPr bwMode="auto">
          <a:xfrm>
            <a:off x="107950" y="992188"/>
            <a:ext cx="8785225" cy="504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fontAlgn="t">
              <a:buClr>
                <a:srgbClr val="000000"/>
              </a:buClr>
              <a:tabLst>
                <a:tab pos="539750" algn="l"/>
              </a:tabLst>
            </a:pPr>
            <a:endParaRPr lang="pl-PL" altLang="pl-PL" sz="1800">
              <a:latin typeface="Calibri" pitchFamily="34" charset="0"/>
            </a:endParaRPr>
          </a:p>
          <a:p>
            <a:pPr fontAlgn="t">
              <a:buClr>
                <a:srgbClr val="000000"/>
              </a:buClr>
              <a:buFont typeface="Arial" charset="0"/>
              <a:buChar char="•"/>
              <a:tabLst>
                <a:tab pos="539750" algn="l"/>
              </a:tabLst>
            </a:pPr>
            <a:r>
              <a:rPr lang="pl-PL" altLang="pl-PL" sz="1800">
                <a:solidFill>
                  <a:schemeClr val="tx1"/>
                </a:solidFill>
                <a:latin typeface="Franklin Gothic Book" pitchFamily="34" charset="0"/>
                <a:cs typeface="Times New Roman" pitchFamily="18" charset="0"/>
              </a:rPr>
              <a:t>jeśli system informatyczny nie sygnalizował błędów lub zostały one usunięte, </a:t>
            </a:r>
          </a:p>
          <a:p>
            <a:pPr fontAlgn="t">
              <a:buClr>
                <a:srgbClr val="000000"/>
              </a:buClr>
              <a:tabLst>
                <a:tab pos="539750" algn="l"/>
              </a:tabLst>
            </a:pPr>
            <a:r>
              <a:rPr lang="pl-PL" altLang="pl-PL" sz="1800">
                <a:solidFill>
                  <a:srgbClr val="0033CC"/>
                </a:solidFill>
                <a:latin typeface="Franklin Gothic Book" pitchFamily="34" charset="0"/>
                <a:cs typeface="Times New Roman" pitchFamily="18" charset="0"/>
              </a:rPr>
              <a:t>     drukowany jest protokół głosowania </a:t>
            </a:r>
          </a:p>
          <a:p>
            <a:pPr fontAlgn="t">
              <a:lnSpc>
                <a:spcPct val="150000"/>
              </a:lnSpc>
              <a:buClr>
                <a:srgbClr val="000000"/>
              </a:buClr>
              <a:tabLst>
                <a:tab pos="539750" algn="l"/>
              </a:tabLst>
            </a:pPr>
            <a:endParaRPr lang="pl-PL" altLang="pl-PL" sz="1800">
              <a:solidFill>
                <a:srgbClr val="0033CC"/>
              </a:solidFill>
              <a:latin typeface="Franklin Gothic Book" pitchFamily="34" charset="0"/>
              <a:cs typeface="Times New Roman" pitchFamily="18" charset="0"/>
            </a:endParaRPr>
          </a:p>
          <a:p>
            <a:pPr fontAlgn="t">
              <a:buClr>
                <a:srgbClr val="000000"/>
              </a:buClr>
              <a:buFont typeface="Arial" charset="0"/>
              <a:buChar char="•"/>
              <a:tabLst>
                <a:tab pos="539750" algn="l"/>
              </a:tabLst>
            </a:pPr>
            <a:endParaRPr lang="pl-PL" altLang="pl-PL" sz="1800">
              <a:solidFill>
                <a:schemeClr val="tx1"/>
              </a:solidFill>
              <a:latin typeface="Franklin Gothic Book" pitchFamily="34" charset="0"/>
            </a:endParaRPr>
          </a:p>
          <a:p>
            <a:pPr fontAlgn="t">
              <a:buClr>
                <a:srgbClr val="000000"/>
              </a:buClr>
              <a:buFont typeface="Arial" charset="0"/>
              <a:buChar char="•"/>
              <a:tabLst>
                <a:tab pos="539750" algn="l"/>
              </a:tabLst>
            </a:pPr>
            <a:r>
              <a:rPr lang="pl-PL" altLang="pl-PL" sz="1800">
                <a:solidFill>
                  <a:schemeClr val="tx1"/>
                </a:solidFill>
                <a:latin typeface="Franklin Gothic Book" pitchFamily="34" charset="0"/>
              </a:rPr>
              <a:t>przed wydrukiem należy </a:t>
            </a:r>
            <a:r>
              <a:rPr lang="pl-PL" altLang="pl-PL" sz="1800" b="1">
                <a:solidFill>
                  <a:srgbClr val="FF0000"/>
                </a:solidFill>
                <a:latin typeface="Franklin Gothic Book" pitchFamily="34" charset="0"/>
              </a:rPr>
              <a:t>oznaczyć w aplikacji członków komisji </a:t>
            </a:r>
            <a:r>
              <a:rPr lang="pl-PL" altLang="pl-PL" sz="1800">
                <a:solidFill>
                  <a:schemeClr val="tx1"/>
                </a:solidFill>
                <a:latin typeface="Franklin Gothic Book" pitchFamily="34" charset="0"/>
              </a:rPr>
              <a:t>uczestniczących w ustalaniu wyników głosowania, </a:t>
            </a:r>
            <a:r>
              <a:rPr lang="pl-PL" altLang="pl-PL" sz="1800" b="1">
                <a:solidFill>
                  <a:srgbClr val="FF0000"/>
                </a:solidFill>
                <a:latin typeface="Franklin Gothic Book" pitchFamily="34" charset="0"/>
              </a:rPr>
              <a:t>którzy podpiszą protokół głosowania !!</a:t>
            </a:r>
          </a:p>
          <a:p>
            <a:pPr fontAlgn="t">
              <a:buClr>
                <a:srgbClr val="000000"/>
              </a:buClr>
              <a:buFont typeface="Arial" charset="0"/>
              <a:buNone/>
              <a:tabLst>
                <a:tab pos="539750" algn="l"/>
              </a:tabLst>
            </a:pPr>
            <a:endParaRPr lang="pl-PL" altLang="pl-PL" sz="1800" b="1">
              <a:solidFill>
                <a:schemeClr val="tx1"/>
              </a:solidFill>
              <a:latin typeface="Franklin Gothic Book" pitchFamily="34" charset="0"/>
            </a:endParaRPr>
          </a:p>
          <a:p>
            <a:pPr fontAlgn="t">
              <a:buClr>
                <a:srgbClr val="000000"/>
              </a:buClr>
              <a:buFont typeface="Arial" charset="0"/>
              <a:buChar char="•"/>
              <a:tabLst>
                <a:tab pos="539750" algn="l"/>
              </a:tabLst>
            </a:pPr>
            <a:endParaRPr lang="pl-PL" altLang="pl-PL" sz="1800" b="1">
              <a:solidFill>
                <a:schemeClr val="tx1"/>
              </a:solidFill>
              <a:latin typeface="Franklin Gothic Book" pitchFamily="34" charset="0"/>
            </a:endParaRPr>
          </a:p>
          <a:p>
            <a:pPr fontAlgn="t">
              <a:buClr>
                <a:srgbClr val="000000"/>
              </a:buClr>
              <a:buFont typeface="Arial" charset="0"/>
              <a:buChar char="•"/>
              <a:tabLst>
                <a:tab pos="539750" algn="l"/>
              </a:tabLst>
            </a:pPr>
            <a:r>
              <a:rPr lang="pl-PL" altLang="pl-PL" sz="1800" b="1">
                <a:solidFill>
                  <a:schemeClr val="tx1"/>
                </a:solidFill>
                <a:latin typeface="Franklin Gothic Book" pitchFamily="34" charset="0"/>
              </a:rPr>
              <a:t>komisja sprawdza zgodność danych w wydrukowanych protokołów z ustalonymi wynikami głosowania !!</a:t>
            </a:r>
          </a:p>
          <a:p>
            <a:pPr marL="742950" lvl="1" indent="-285750" fontAlgn="t">
              <a:lnSpc>
                <a:spcPct val="150000"/>
              </a:lnSpc>
              <a:buClr>
                <a:srgbClr val="000000"/>
              </a:buClr>
              <a:tabLst>
                <a:tab pos="539750" algn="l"/>
              </a:tabLst>
            </a:pPr>
            <a:r>
              <a:rPr lang="pl-PL" altLang="pl-PL" sz="1800">
                <a:solidFill>
                  <a:schemeClr val="tx1"/>
                </a:solidFill>
                <a:latin typeface="Franklin Gothic Book" pitchFamily="34" charset="0"/>
              </a:rPr>
              <a:t>		sprawdzenia </a:t>
            </a:r>
            <a:r>
              <a:rPr lang="pl-PL" altLang="pl-PL" sz="1800" b="1">
                <a:solidFill>
                  <a:srgbClr val="FF3300"/>
                </a:solidFill>
                <a:latin typeface="Franklin Gothic Book" pitchFamily="34" charset="0"/>
              </a:rPr>
              <a:t>polega na odczytaniu na głos danych z wydrukowanego protokołu i porównanie ich z danymi z projektu protokołu przekazanego operatorowi informatycznemu</a:t>
            </a:r>
            <a:r>
              <a:rPr lang="pl-PL" altLang="pl-PL" sz="1800">
                <a:solidFill>
                  <a:schemeClr val="tx1"/>
                </a:solidFill>
                <a:latin typeface="Franklin Gothic Book" pitchFamily="34" charset="0"/>
              </a:rPr>
              <a:t>; </a:t>
            </a:r>
            <a:r>
              <a:rPr lang="pl-PL" altLang="pl-PL" sz="1800" b="1">
                <a:solidFill>
                  <a:srgbClr val="0033CC"/>
                </a:solidFill>
                <a:latin typeface="Franklin Gothic Book" pitchFamily="34" charset="0"/>
              </a:rPr>
              <a:t>- ta czynność jest do bezwzględnego wykonania !!!</a:t>
            </a:r>
          </a:p>
          <a:p>
            <a:pPr fontAlgn="t">
              <a:buClr>
                <a:srgbClr val="000000"/>
              </a:buClr>
              <a:buFont typeface="Arial" charset="0"/>
              <a:buChar char="•"/>
              <a:tabLst>
                <a:tab pos="539750" algn="l"/>
              </a:tabLst>
            </a:pPr>
            <a:endParaRPr lang="pl-PL" altLang="pl-PL" sz="1800">
              <a:solidFill>
                <a:schemeClr val="tx1"/>
              </a:solidFill>
              <a:latin typeface="Calibri" pitchFamily="34" charset="0"/>
            </a:endParaRPr>
          </a:p>
          <a:p>
            <a:pPr algn="just">
              <a:buClr>
                <a:srgbClr val="000000"/>
              </a:buClr>
              <a:tabLst>
                <a:tab pos="539750" algn="l"/>
              </a:tabLst>
            </a:pPr>
            <a:endParaRPr lang="pl-PL" altLang="pl-PL" sz="1600"/>
          </a:p>
        </p:txBody>
      </p:sp>
      <p:pic>
        <p:nvPicPr>
          <p:cNvPr id="44034" name="Obraz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8438" y="146050"/>
            <a:ext cx="11858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5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E77EE3D-813A-4750-83D6-573433F99D1D}" type="slidenum">
              <a:rPr lang="en-US" smtClean="0"/>
              <a:pPr/>
              <a:t>27</a:t>
            </a:fld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250825" y="2276475"/>
            <a:ext cx="8713788" cy="10810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l-PL" kern="0" dirty="0">
              <a:sym typeface="Arial"/>
            </a:endParaRPr>
          </a:p>
        </p:txBody>
      </p:sp>
      <p:sp>
        <p:nvSpPr>
          <p:cNvPr id="45058" name="Rectangle 4"/>
          <p:cNvSpPr>
            <a:spLocks noChangeArrowheads="1"/>
          </p:cNvSpPr>
          <p:nvPr/>
        </p:nvSpPr>
        <p:spPr bwMode="auto">
          <a:xfrm>
            <a:off x="0" y="955675"/>
            <a:ext cx="9023350" cy="504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buClr>
                <a:srgbClr val="000000"/>
              </a:buClr>
            </a:pPr>
            <a:endParaRPr lang="pl-PL" altLang="pl-PL" sz="1800">
              <a:latin typeface="Calibri" pitchFamily="34" charset="0"/>
            </a:endParaRPr>
          </a:p>
          <a:p>
            <a:pPr algn="just">
              <a:buClr>
                <a:srgbClr val="000000"/>
              </a:buClr>
              <a:buFont typeface="Arial" charset="0"/>
              <a:buChar char="•"/>
            </a:pPr>
            <a:r>
              <a:rPr lang="pl-PL" altLang="pl-PL" sz="1800">
                <a:latin typeface="Franklin Gothic Book" pitchFamily="34" charset="0"/>
              </a:rPr>
              <a:t>osoba odpowiedzialna za obsługę informatyczną komisji dokonuje transmisji danych z protokołu</a:t>
            </a:r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endParaRPr lang="pl-PL" altLang="pl-PL" sz="1800">
              <a:latin typeface="Franklin Gothic Book" pitchFamily="34" charset="0"/>
            </a:endParaRPr>
          </a:p>
          <a:p>
            <a:pPr>
              <a:buClr>
                <a:srgbClr val="000000"/>
              </a:buClr>
              <a:buFont typeface="Arial" charset="0"/>
              <a:buChar char="•"/>
            </a:pPr>
            <a:r>
              <a:rPr lang="pl-PL" altLang="pl-PL" sz="1800" b="1">
                <a:solidFill>
                  <a:srgbClr val="0033CC"/>
                </a:solidFill>
                <a:latin typeface="Franklin Gothic Book" pitchFamily="34" charset="0"/>
              </a:rPr>
              <a:t>jakakolwiek zmiana</a:t>
            </a:r>
            <a:r>
              <a:rPr lang="pl-PL" altLang="pl-PL" sz="1800">
                <a:latin typeface="Franklin Gothic Book" pitchFamily="34" charset="0"/>
              </a:rPr>
              <a:t>, w protokole, </a:t>
            </a:r>
            <a:r>
              <a:rPr lang="pl-PL" altLang="pl-PL" sz="1800" b="1">
                <a:solidFill>
                  <a:srgbClr val="C00000"/>
                </a:solidFill>
                <a:latin typeface="Franklin Gothic Book" pitchFamily="34" charset="0"/>
              </a:rPr>
              <a:t>powoduje konieczność ponownego wydruku tego  protokołu</a:t>
            </a:r>
            <a:r>
              <a:rPr lang="pl-PL" altLang="pl-PL" sz="1800">
                <a:latin typeface="Franklin Gothic Book" pitchFamily="34" charset="0"/>
              </a:rPr>
              <a:t> </a:t>
            </a:r>
            <a:r>
              <a:rPr lang="pl-PL" altLang="pl-PL" sz="1800" b="1">
                <a:solidFill>
                  <a:srgbClr val="0033CC"/>
                </a:solidFill>
                <a:latin typeface="Franklin Gothic Book" pitchFamily="34" charset="0"/>
              </a:rPr>
              <a:t>oraz powoduje konieczność ponownej transmisji danych </a:t>
            </a:r>
            <a:r>
              <a:rPr lang="pl-PL" altLang="pl-PL" sz="1800">
                <a:latin typeface="Franklin Gothic Book" pitchFamily="34" charset="0"/>
              </a:rPr>
              <a:t>do okręgowej komisji wyborczej</a:t>
            </a:r>
          </a:p>
          <a:p>
            <a:pPr>
              <a:lnSpc>
                <a:spcPct val="150000"/>
              </a:lnSpc>
              <a:buClr>
                <a:srgbClr val="000000"/>
              </a:buClr>
            </a:pPr>
            <a:endParaRPr lang="pl-PL" altLang="pl-PL" sz="1800">
              <a:latin typeface="Franklin Gothic Book" pitchFamily="34" charset="0"/>
            </a:endParaRPr>
          </a:p>
          <a:p>
            <a:pPr algn="just">
              <a:buClr>
                <a:srgbClr val="000000"/>
              </a:buClr>
              <a:buFont typeface="Arial" charset="0"/>
              <a:buChar char="•"/>
            </a:pPr>
            <a:r>
              <a:rPr lang="pl-PL" altLang="pl-PL" sz="1800">
                <a:latin typeface="Franklin Gothic Book" pitchFamily="34" charset="0"/>
              </a:rPr>
              <a:t>jeżeli możliwości techniczne nie pozwoliły na dokonanie transmisji danych, operator dokonuje zapisu danych na nośniku elektronicznym</a:t>
            </a:r>
          </a:p>
          <a:p>
            <a:pPr algn="just">
              <a:buClr>
                <a:srgbClr val="000000"/>
              </a:buClr>
              <a:buFont typeface="Arial" charset="0"/>
              <a:buChar char="•"/>
            </a:pPr>
            <a:endParaRPr lang="pl-PL" altLang="pl-PL" sz="1800">
              <a:latin typeface="Franklin Gothic Book" pitchFamily="34" charset="0"/>
            </a:endParaRPr>
          </a:p>
          <a:p>
            <a:pPr algn="just">
              <a:buClr>
                <a:srgbClr val="000000"/>
              </a:buClr>
              <a:buFont typeface="Arial" charset="0"/>
              <a:buChar char="•"/>
            </a:pPr>
            <a:r>
              <a:rPr lang="pl-PL" altLang="pl-PL" sz="1800">
                <a:latin typeface="Franklin Gothic Book" pitchFamily="34" charset="0"/>
              </a:rPr>
              <a:t>protokół głosowania w obwodzie </a:t>
            </a:r>
            <a:r>
              <a:rPr lang="pl-PL" altLang="pl-PL" sz="1800" b="1">
                <a:solidFill>
                  <a:srgbClr val="0070C0"/>
                </a:solidFill>
                <a:latin typeface="Franklin Gothic Book" pitchFamily="34" charset="0"/>
              </a:rPr>
              <a:t>(w dwóch egzemplarzach) </a:t>
            </a:r>
            <a:r>
              <a:rPr lang="pl-PL" altLang="pl-PL" sz="1800">
                <a:latin typeface="Franklin Gothic Book" pitchFamily="34" charset="0"/>
              </a:rPr>
              <a:t>podpisują wszyscy członkowie komisji obecni przy ich sporządzeniu, także ci, którzy wnieśli do nich uwagi;</a:t>
            </a:r>
          </a:p>
          <a:p>
            <a:pPr algn="just">
              <a:buClr>
                <a:srgbClr val="000000"/>
              </a:buClr>
            </a:pPr>
            <a:endParaRPr lang="pl-PL" altLang="pl-PL" sz="1800">
              <a:latin typeface="Franklin Gothic Book" pitchFamily="34" charset="0"/>
            </a:endParaRPr>
          </a:p>
          <a:p>
            <a:pPr algn="just">
              <a:buClr>
                <a:srgbClr val="000000"/>
              </a:buClr>
              <a:buFont typeface="Arial" charset="0"/>
              <a:buChar char="•"/>
            </a:pPr>
            <a:r>
              <a:rPr lang="pl-PL" altLang="pl-PL" sz="1800">
                <a:latin typeface="Franklin Gothic Book" pitchFamily="34" charset="0"/>
              </a:rPr>
              <a:t>wszyscy członkowie komisji obecni przy sporządzeniu protokołu </a:t>
            </a:r>
            <a:r>
              <a:rPr lang="pl-PL" altLang="pl-PL" sz="1800" b="1">
                <a:solidFill>
                  <a:srgbClr val="0070C0"/>
                </a:solidFill>
                <a:latin typeface="Franklin Gothic Book" pitchFamily="34" charset="0"/>
              </a:rPr>
              <a:t>parafują wszystkie strony obu egzemplarzy protokołu, z wyjątkiem strony z podpisami członków komisji</a:t>
            </a:r>
            <a:endParaRPr lang="pl-PL" altLang="pl-PL" sz="1800">
              <a:latin typeface="Franklin Gothic Book" pitchFamily="34" charset="0"/>
            </a:endParaRPr>
          </a:p>
          <a:p>
            <a:pPr>
              <a:buClr>
                <a:srgbClr val="000000"/>
              </a:buClr>
            </a:pPr>
            <a:endParaRPr lang="pl-PL" altLang="pl-PL" sz="1600">
              <a:latin typeface="Calibri" pitchFamily="34" charset="0"/>
            </a:endParaRPr>
          </a:p>
        </p:txBody>
      </p:sp>
      <p:pic>
        <p:nvPicPr>
          <p:cNvPr id="45059" name="Obraz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8438" y="146050"/>
            <a:ext cx="11858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0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928CAEC-B41C-41F7-98DF-57C7CD97DAC7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4"/>
          <p:cNvSpPr>
            <a:spLocks noChangeArrowheads="1"/>
          </p:cNvSpPr>
          <p:nvPr/>
        </p:nvSpPr>
        <p:spPr bwMode="auto">
          <a:xfrm>
            <a:off x="0" y="955675"/>
            <a:ext cx="9023350" cy="504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buClr>
                <a:srgbClr val="000000"/>
              </a:buClr>
            </a:pPr>
            <a:endParaRPr lang="pl-PL" altLang="pl-PL" sz="1800">
              <a:latin typeface="Calibri" pitchFamily="34" charset="0"/>
            </a:endParaRPr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altLang="pl-PL" sz="1800">
              <a:latin typeface="Franklin Gothic Book" pitchFamily="34" charset="0"/>
            </a:endParaRPr>
          </a:p>
          <a:p>
            <a:pPr algn="just">
              <a:buClr>
                <a:srgbClr val="000000"/>
              </a:buClr>
              <a:buFont typeface="Arial" charset="0"/>
              <a:buChar char="•"/>
            </a:pPr>
            <a:r>
              <a:rPr lang="pl-PL" altLang="pl-PL" sz="1800">
                <a:latin typeface="Franklin Gothic Book" pitchFamily="34" charset="0"/>
              </a:rPr>
              <a:t>komisje, w których protokoły drukowane są z aplikacji, zwracają dodatkowo uwagę, by wydrukowane zostały wszystkie strony </a:t>
            </a:r>
            <a:r>
              <a:rPr lang="pl-PL" altLang="pl-PL" sz="1800" b="1">
                <a:solidFill>
                  <a:srgbClr val="FF0000"/>
                </a:solidFill>
                <a:latin typeface="Franklin Gothic Book" pitchFamily="34" charset="0"/>
              </a:rPr>
              <a:t>oraz strona zawierająca kod QR</a:t>
            </a:r>
            <a:r>
              <a:rPr lang="pl-PL" altLang="pl-PL" sz="1800">
                <a:latin typeface="Franklin Gothic Book" pitchFamily="34" charset="0"/>
              </a:rPr>
              <a:t>. </a:t>
            </a:r>
          </a:p>
          <a:p>
            <a:pPr algn="just">
              <a:buClr>
                <a:srgbClr val="000000"/>
              </a:buClr>
              <a:buFont typeface="Arial" charset="0"/>
              <a:buChar char="•"/>
            </a:pPr>
            <a:endParaRPr lang="pl-PL" altLang="pl-PL" sz="1800">
              <a:latin typeface="Franklin Gothic Book" pitchFamily="34" charset="0"/>
            </a:endParaRPr>
          </a:p>
          <a:p>
            <a:pPr algn="just">
              <a:buClr>
                <a:srgbClr val="000000"/>
              </a:buClr>
              <a:buFont typeface="Arial" charset="0"/>
              <a:buChar char="•"/>
            </a:pPr>
            <a:endParaRPr lang="pl-PL" altLang="pl-PL" sz="1800" b="1">
              <a:solidFill>
                <a:srgbClr val="0070C0"/>
              </a:solidFill>
              <a:latin typeface="Franklin Gothic Book" pitchFamily="34" charset="0"/>
            </a:endParaRPr>
          </a:p>
          <a:p>
            <a:pPr algn="just">
              <a:buClr>
                <a:srgbClr val="000000"/>
              </a:buClr>
              <a:buFont typeface="Arial" charset="0"/>
              <a:buChar char="•"/>
            </a:pPr>
            <a:endParaRPr lang="pl-PL" altLang="pl-PL" sz="1800" b="1">
              <a:solidFill>
                <a:srgbClr val="0070C0"/>
              </a:solidFill>
              <a:latin typeface="Franklin Gothic Book" pitchFamily="34" charset="0"/>
            </a:endParaRPr>
          </a:p>
          <a:p>
            <a:pPr algn="just">
              <a:buClr>
                <a:srgbClr val="000000"/>
              </a:buClr>
              <a:buFont typeface="Arial" charset="0"/>
              <a:buChar char="•"/>
            </a:pPr>
            <a:endParaRPr lang="pl-PL" altLang="pl-PL" sz="1800" b="1">
              <a:solidFill>
                <a:srgbClr val="0070C0"/>
              </a:solidFill>
              <a:latin typeface="Franklin Gothic Book" pitchFamily="34" charset="0"/>
            </a:endParaRPr>
          </a:p>
          <a:p>
            <a:pPr algn="just">
              <a:buClr>
                <a:srgbClr val="000000"/>
              </a:buClr>
              <a:buFont typeface="Arial" charset="0"/>
              <a:buChar char="•"/>
            </a:pPr>
            <a:r>
              <a:rPr lang="pl-PL" altLang="pl-PL" sz="1800" b="1">
                <a:solidFill>
                  <a:srgbClr val="0070C0"/>
                </a:solidFill>
                <a:latin typeface="Franklin Gothic Book" pitchFamily="34" charset="0"/>
              </a:rPr>
              <a:t>podpisy nie powinny nachodzić na kod QR, ani na kody kreskowe znajdujące na protokole.</a:t>
            </a:r>
          </a:p>
          <a:p>
            <a:pPr algn="just">
              <a:buClr>
                <a:srgbClr val="000000"/>
              </a:buClr>
              <a:buFont typeface="Arial" charset="0"/>
              <a:buChar char="•"/>
            </a:pPr>
            <a:endParaRPr lang="pl-PL" altLang="pl-PL" sz="1800" b="1">
              <a:solidFill>
                <a:srgbClr val="0070C0"/>
              </a:solidFill>
              <a:latin typeface="Franklin Gothic Book" pitchFamily="34" charset="0"/>
            </a:endParaRPr>
          </a:p>
          <a:p>
            <a:pPr algn="just">
              <a:buClr>
                <a:srgbClr val="000000"/>
              </a:buClr>
              <a:buFont typeface="Arial" charset="0"/>
              <a:buChar char="•"/>
            </a:pPr>
            <a:endParaRPr lang="pl-PL" altLang="pl-PL" sz="1800">
              <a:solidFill>
                <a:schemeClr val="tx1"/>
              </a:solidFill>
              <a:latin typeface="Franklin Gothic Book" pitchFamily="34" charset="0"/>
            </a:endParaRPr>
          </a:p>
          <a:p>
            <a:pPr algn="just">
              <a:buClr>
                <a:srgbClr val="000000"/>
              </a:buClr>
              <a:buFont typeface="Arial" charset="0"/>
              <a:buChar char="•"/>
            </a:pPr>
            <a:r>
              <a:rPr lang="pl-PL" altLang="pl-PL" sz="1800">
                <a:solidFill>
                  <a:schemeClr val="tx1"/>
                </a:solidFill>
                <a:latin typeface="Franklin Gothic Book" pitchFamily="34" charset="0"/>
              </a:rPr>
              <a:t>operator informatycznej obsługi komisji dokonuje zapisu danych z protokołu na nośniku elektronicznym, który przekazuje koordynatorowi gminnemu ds. informatyki.</a:t>
            </a:r>
          </a:p>
          <a:p>
            <a:pPr algn="just">
              <a:buClr>
                <a:srgbClr val="000000"/>
              </a:buClr>
              <a:buFont typeface="Arial" charset="0"/>
              <a:buChar char="•"/>
            </a:pPr>
            <a:endParaRPr lang="pl-PL" altLang="pl-PL" sz="1800">
              <a:solidFill>
                <a:schemeClr val="tx1"/>
              </a:solidFill>
              <a:latin typeface="Franklin Gothic Book" pitchFamily="34" charset="0"/>
            </a:endParaRPr>
          </a:p>
          <a:p>
            <a:pPr algn="just">
              <a:buClr>
                <a:srgbClr val="000000"/>
              </a:buClr>
              <a:buFont typeface="Arial" charset="0"/>
              <a:buChar char="•"/>
            </a:pPr>
            <a:endParaRPr lang="pl-PL" altLang="pl-PL" sz="1800" b="1">
              <a:solidFill>
                <a:srgbClr val="0070C0"/>
              </a:solidFill>
              <a:latin typeface="Franklin Gothic Book" pitchFamily="34" charset="0"/>
            </a:endParaRPr>
          </a:p>
          <a:p>
            <a:pPr algn="just">
              <a:buClr>
                <a:srgbClr val="000000"/>
              </a:buClr>
              <a:buFont typeface="Arial" charset="0"/>
              <a:buChar char="•"/>
            </a:pPr>
            <a:endParaRPr lang="pl-PL" altLang="pl-PL" sz="1800">
              <a:latin typeface="Franklin Gothic Book" pitchFamily="34" charset="0"/>
            </a:endParaRPr>
          </a:p>
          <a:p>
            <a:pPr>
              <a:buClr>
                <a:srgbClr val="000000"/>
              </a:buClr>
            </a:pPr>
            <a:endParaRPr lang="pl-PL" altLang="pl-PL" sz="1600">
              <a:latin typeface="Calibri" pitchFamily="34" charset="0"/>
            </a:endParaRPr>
          </a:p>
        </p:txBody>
      </p:sp>
      <p:pic>
        <p:nvPicPr>
          <p:cNvPr id="46082" name="Obraz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8438" y="146050"/>
            <a:ext cx="11858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3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324192E-93FB-4220-BE6C-27E6DD0C14E7}" type="slidenum">
              <a:rPr lang="en-US" smtClean="0"/>
              <a:pPr/>
              <a:t>29</a:t>
            </a:fld>
            <a:endParaRPr lang="en-US" smtClean="0"/>
          </a:p>
        </p:txBody>
      </p:sp>
      <p:pic>
        <p:nvPicPr>
          <p:cNvPr id="46084" name="Obraz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65625" y="2247900"/>
            <a:ext cx="88423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Prostokąt 2"/>
          <p:cNvSpPr>
            <a:spLocks noChangeArrowheads="1"/>
          </p:cNvSpPr>
          <p:nvPr/>
        </p:nvSpPr>
        <p:spPr bwMode="auto">
          <a:xfrm>
            <a:off x="611188" y="828675"/>
            <a:ext cx="79216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</a:pPr>
            <a:r>
              <a:rPr lang="pl-PL" altLang="pl-PL" sz="2000" b="1">
                <a:solidFill>
                  <a:srgbClr val="C00000"/>
                </a:solidFill>
                <a:latin typeface="Calibri" pitchFamily="34" charset="0"/>
              </a:rPr>
              <a:t>USTALENIE WYNIKÓW GŁOSOWANIA </a:t>
            </a:r>
          </a:p>
          <a:p>
            <a:pPr algn="ctr">
              <a:buClr>
                <a:srgbClr val="000000"/>
              </a:buClr>
            </a:pPr>
            <a:r>
              <a:rPr lang="pl-PL" altLang="pl-PL" sz="2000" b="1">
                <a:solidFill>
                  <a:srgbClr val="C00000"/>
                </a:solidFill>
                <a:latin typeface="Calibri" pitchFamily="34" charset="0"/>
              </a:rPr>
              <a:t>I SPORZĄDZENIE PROTOKOŁÓW GŁOSOWANIA </a:t>
            </a:r>
          </a:p>
          <a:p>
            <a:pPr algn="ctr">
              <a:buClr>
                <a:srgbClr val="000000"/>
              </a:buClr>
            </a:pPr>
            <a:r>
              <a:rPr lang="pl-PL" altLang="pl-PL" sz="2000" b="1">
                <a:solidFill>
                  <a:srgbClr val="C00000"/>
                </a:solidFill>
                <a:latin typeface="Calibri" pitchFamily="34" charset="0"/>
              </a:rPr>
              <a:t>W OBWODZIE </a:t>
            </a:r>
          </a:p>
        </p:txBody>
      </p:sp>
      <p:sp>
        <p:nvSpPr>
          <p:cNvPr id="2" name="Prostokąt 1"/>
          <p:cNvSpPr/>
          <p:nvPr/>
        </p:nvSpPr>
        <p:spPr>
          <a:xfrm>
            <a:off x="0" y="1903413"/>
            <a:ext cx="8928100" cy="35861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r>
              <a:rPr lang="pl-PL" sz="2000" b="1" kern="0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  <a:sym typeface="Arial"/>
              </a:rPr>
              <a:t>   Liczby w protokole głosowania wpisuje się w następujący sposób</a:t>
            </a:r>
            <a:r>
              <a:rPr lang="pl-PL" sz="2000" kern="0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  <a:sym typeface="Arial"/>
              </a:rPr>
              <a:t>: </a:t>
            </a:r>
          </a:p>
          <a:p>
            <a:pPr marL="742950" lvl="1" indent="-285750" algn="just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itchFamily="34" charset="0"/>
              <a:buChar char="•"/>
              <a:defRPr/>
            </a:pPr>
            <a:endParaRPr lang="pl-PL" sz="2000" kern="0" dirty="0">
              <a:latin typeface="Calibri" panose="020F0502020204030204" pitchFamily="34" charset="0"/>
              <a:ea typeface="Yu Gothic Medium" panose="020B0500000000000000" pitchFamily="34" charset="-128"/>
              <a:cs typeface="Calibri" panose="020F0502020204030204" pitchFamily="34" charset="0"/>
              <a:sym typeface="Arial"/>
            </a:endParaRPr>
          </a:p>
          <a:p>
            <a:pPr marL="742950" lvl="1" indent="-28575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itchFamily="34" charset="0"/>
              <a:buChar char="•"/>
              <a:defRPr/>
            </a:pPr>
            <a:r>
              <a:rPr lang="pl-PL" sz="2000" b="1" kern="0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  <a:sym typeface="Arial"/>
              </a:rPr>
              <a:t>liczby jednocyfrowe  </a:t>
            </a:r>
            <a:r>
              <a:rPr lang="pl-PL" sz="2000" kern="0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  <a:sym typeface="Arial"/>
              </a:rPr>
              <a:t>-</a:t>
            </a:r>
            <a:r>
              <a:rPr lang="pl-PL" sz="2000" b="1" kern="0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  <a:sym typeface="Arial"/>
              </a:rPr>
              <a:t>   </a:t>
            </a:r>
            <a:r>
              <a:rPr lang="pl-PL" kern="0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  <a:sym typeface="Arial"/>
              </a:rPr>
              <a:t>wpisuje się w ostatniej kratce z prawej strony, </a:t>
            </a:r>
          </a:p>
          <a:p>
            <a:pPr marL="742950" lvl="1" indent="-28575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itchFamily="34" charset="0"/>
              <a:buChar char="•"/>
              <a:defRPr/>
            </a:pPr>
            <a:r>
              <a:rPr lang="pl-PL" sz="2000" b="1" kern="0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  <a:sym typeface="Arial"/>
              </a:rPr>
              <a:t>liczby dwucyfrowe    </a:t>
            </a:r>
            <a:r>
              <a:rPr lang="pl-PL" sz="2000" kern="0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  <a:sym typeface="Arial"/>
              </a:rPr>
              <a:t>-   </a:t>
            </a:r>
            <a:r>
              <a:rPr lang="pl-PL" kern="0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  <a:sym typeface="Arial"/>
              </a:rPr>
              <a:t>w dwóch ostatnich kratkach z prawej strony, </a:t>
            </a:r>
          </a:p>
          <a:p>
            <a:pPr marL="742950" lvl="1" indent="-28575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itchFamily="34" charset="0"/>
              <a:buChar char="•"/>
              <a:defRPr/>
            </a:pPr>
            <a:r>
              <a:rPr lang="pl-PL" sz="2000" b="1" kern="0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  <a:sym typeface="Arial"/>
              </a:rPr>
              <a:t>liczby trzycyfrowe   </a:t>
            </a:r>
            <a:r>
              <a:rPr lang="pl-PL" sz="2000" kern="0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  <a:sym typeface="Arial"/>
              </a:rPr>
              <a:t>-  </a:t>
            </a:r>
            <a:r>
              <a:rPr lang="pl-PL" kern="0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  <a:sym typeface="Arial"/>
              </a:rPr>
              <a:t>w trzech ostatnich kratkach z prawej strony itd., </a:t>
            </a:r>
            <a:r>
              <a:rPr lang="pl-PL" b="1" kern="0" dirty="0">
                <a:solidFill>
                  <a:srgbClr val="0033CC"/>
                </a:solidFill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  <a:sym typeface="Arial"/>
              </a:rPr>
              <a:t>czyli tak, aby ostatnia cyfra wpisywanej liczby wypadła w ostatniej kratce z prawej strony. </a:t>
            </a:r>
          </a:p>
          <a:p>
            <a:pPr marL="0" lvl="1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l-PL" sz="2000" kern="0" dirty="0">
              <a:latin typeface="Calibri" panose="020F0502020204030204" pitchFamily="34" charset="0"/>
              <a:ea typeface="Yu Gothic Medium" panose="020B0500000000000000" pitchFamily="34" charset="-128"/>
              <a:cs typeface="Calibri" panose="020F0502020204030204" pitchFamily="34" charset="0"/>
              <a:sym typeface="Arial"/>
            </a:endParaRPr>
          </a:p>
          <a:p>
            <a:pPr marL="742950" lvl="1" indent="-285750" algn="just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itchFamily="34" charset="0"/>
              <a:buChar char="•"/>
              <a:defRPr/>
            </a:pPr>
            <a:r>
              <a:rPr lang="pl-PL" sz="2000" b="1" kern="0" dirty="0">
                <a:solidFill>
                  <a:srgbClr val="FF0000"/>
                </a:solidFill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  <a:sym typeface="Arial"/>
              </a:rPr>
              <a:t>jeżeli ustalona przez komisję liczba wynosi zero, w ostatniej kratce z prawej strony należy wpisać cyfrę "0".  </a:t>
            </a:r>
          </a:p>
        </p:txBody>
      </p:sp>
      <p:pic>
        <p:nvPicPr>
          <p:cNvPr id="19459" name="Obraz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8438" y="146050"/>
            <a:ext cx="11858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8BDB104-575F-42AE-A9B3-E6066B7573D1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Prostokąt 1"/>
          <p:cNvSpPr>
            <a:spLocks noChangeArrowheads="1"/>
          </p:cNvSpPr>
          <p:nvPr/>
        </p:nvSpPr>
        <p:spPr bwMode="auto">
          <a:xfrm>
            <a:off x="130175" y="146050"/>
            <a:ext cx="8770938" cy="732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endParaRPr lang="pl-PL" altLang="pl-PL" sz="1800" b="1">
              <a:latin typeface="Calibri" pitchFamily="34" charset="0"/>
            </a:endParaRPr>
          </a:p>
          <a:p>
            <a:pPr algn="ctr">
              <a:buClr>
                <a:srgbClr val="000000"/>
              </a:buClr>
              <a:buFont typeface="Arial" charset="0"/>
              <a:buNone/>
            </a:pPr>
            <a:endParaRPr lang="pl-PL" altLang="pl-PL" sz="1800" u="sng">
              <a:solidFill>
                <a:srgbClr val="0033CC"/>
              </a:solidFill>
              <a:latin typeface="Calibri" pitchFamily="34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2000" b="1" u="sng">
                <a:solidFill>
                  <a:srgbClr val="C00000"/>
                </a:solidFill>
                <a:latin typeface="Calibri" pitchFamily="34" charset="0"/>
              </a:rPr>
              <a:t>Krok 18.</a:t>
            </a:r>
          </a:p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altLang="pl-PL" sz="1800" u="sng">
                <a:solidFill>
                  <a:schemeClr val="tx1"/>
                </a:solidFill>
                <a:latin typeface="Franklin Gothic Book" pitchFamily="34" charset="0"/>
              </a:rPr>
              <a:t>komisja</a:t>
            </a:r>
            <a:r>
              <a:rPr lang="pl-PL" altLang="pl-PL" sz="1800" u="sng">
                <a:solidFill>
                  <a:srgbClr val="0033CC"/>
                </a:solidFill>
                <a:latin typeface="Franklin Gothic Book" pitchFamily="34" charset="0"/>
              </a:rPr>
              <a:t> </a:t>
            </a:r>
            <a:r>
              <a:rPr lang="pl-PL" altLang="pl-PL" sz="1800" b="1" u="sng">
                <a:solidFill>
                  <a:srgbClr val="0033CC"/>
                </a:solidFill>
                <a:latin typeface="Franklin Gothic Book" pitchFamily="34" charset="0"/>
              </a:rPr>
              <a:t>podaje treść protokołu </a:t>
            </a:r>
            <a:r>
              <a:rPr lang="pl-PL" altLang="pl-PL" sz="1800" u="sng">
                <a:solidFill>
                  <a:schemeClr val="tx1"/>
                </a:solidFill>
                <a:latin typeface="Franklin Gothic Book" pitchFamily="34" charset="0"/>
              </a:rPr>
              <a:t>do publicznej wiadomości</a:t>
            </a:r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altLang="pl-PL" sz="1800">
              <a:latin typeface="Calibri" pitchFamily="34" charset="0"/>
            </a:endParaRPr>
          </a:p>
          <a:p>
            <a:pPr algn="just">
              <a:buClr>
                <a:srgbClr val="000000"/>
              </a:buClr>
              <a:buFont typeface="Arial" charset="0"/>
              <a:buChar char="•"/>
            </a:pPr>
            <a:r>
              <a:rPr lang="pl-PL" altLang="pl-PL" sz="1800" b="1">
                <a:solidFill>
                  <a:srgbClr val="0033CC"/>
                </a:solidFill>
                <a:latin typeface="Franklin Gothic Book" pitchFamily="34" charset="0"/>
              </a:rPr>
              <a:t>sporządza dwie kopie protokołu</a:t>
            </a:r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altLang="pl-PL" sz="1800">
              <a:latin typeface="Franklin Gothic Book" pitchFamily="34" charset="0"/>
            </a:endParaRPr>
          </a:p>
          <a:p>
            <a:pPr fontAlgn="t">
              <a:buClr>
                <a:srgbClr val="000000"/>
              </a:buClr>
              <a:buFont typeface="Arial" charset="0"/>
              <a:buChar char="•"/>
            </a:pPr>
            <a:r>
              <a:rPr lang="pl-PL" altLang="pl-PL" sz="1800">
                <a:latin typeface="Franklin Gothic Book" pitchFamily="34" charset="0"/>
              </a:rPr>
              <a:t>kopią </a:t>
            </a:r>
            <a:r>
              <a:rPr lang="pl-PL" altLang="pl-PL" sz="1800" b="1">
                <a:latin typeface="Franklin Gothic Book" pitchFamily="34" charset="0"/>
              </a:rPr>
              <a:t>powinna być kserokopia </a:t>
            </a:r>
            <a:r>
              <a:rPr lang="pl-PL" altLang="pl-PL" sz="1800">
                <a:latin typeface="Franklin Gothic Book" pitchFamily="34" charset="0"/>
              </a:rPr>
              <a:t>ale również jako kopię protokołu można wykorzystać wydruk dodatkowego egzemplarza projektu protokołu.</a:t>
            </a:r>
          </a:p>
          <a:p>
            <a:pPr fontAlgn="t">
              <a:buClr>
                <a:srgbClr val="000000"/>
              </a:buClr>
              <a:buFont typeface="Arial" charset="0"/>
              <a:buChar char="•"/>
            </a:pPr>
            <a:endParaRPr lang="pl-PL" altLang="pl-PL" sz="1800">
              <a:latin typeface="Franklin Gothic Book" pitchFamily="34" charset="0"/>
            </a:endParaRPr>
          </a:p>
          <a:p>
            <a:pPr marL="742950" lvl="1" indent="-285750" fontAlgn="t">
              <a:buClr>
                <a:srgbClr val="000000"/>
              </a:buClr>
              <a:buFont typeface="Arial" charset="0"/>
              <a:buChar char="•"/>
            </a:pPr>
            <a:r>
              <a:rPr lang="pl-PL" sz="1800">
                <a:solidFill>
                  <a:srgbClr val="0070C0"/>
                </a:solidFill>
                <a:latin typeface="Franklin Gothic Book" pitchFamily="34" charset="0"/>
              </a:rPr>
              <a:t>kopie poświadczają za zgodność z oryginałem członkowie komisji obecni przy ich sporządzeniu, podpisując je, parafując każdą stronę i opatrując je pieczęcią komisji. </a:t>
            </a:r>
            <a:endParaRPr lang="pl-PL" altLang="pl-PL" sz="1800">
              <a:solidFill>
                <a:srgbClr val="0070C0"/>
              </a:solidFill>
              <a:latin typeface="Franklin Gothic Book" pitchFamily="34" charset="0"/>
            </a:endParaRPr>
          </a:p>
          <a:p>
            <a:pPr marL="742950" lvl="1" indent="-285750" fontAlgn="t">
              <a:buClr>
                <a:srgbClr val="000000"/>
              </a:buClr>
              <a:buFont typeface="Arial" charset="0"/>
              <a:buChar char="•"/>
            </a:pPr>
            <a:r>
              <a:rPr lang="pl-PL" altLang="pl-PL" sz="1800" b="1">
                <a:solidFill>
                  <a:srgbClr val="FF0000"/>
                </a:solidFill>
                <a:latin typeface="Franklin Gothic Book" pitchFamily="34" charset="0"/>
              </a:rPr>
              <a:t>kopie protokołu nie mogą zawierać strony z kodem QR.</a:t>
            </a:r>
          </a:p>
          <a:p>
            <a:pPr marL="742950" lvl="1" indent="-285750" fontAlgn="t">
              <a:buClr>
                <a:srgbClr val="000000"/>
              </a:buClr>
              <a:buFont typeface="Arial" charset="0"/>
              <a:buNone/>
            </a:pPr>
            <a:endParaRPr lang="pl-PL" altLang="pl-PL" sz="1800" b="1">
              <a:solidFill>
                <a:srgbClr val="FF0000"/>
              </a:solidFill>
              <a:latin typeface="Franklin Gothic Book" pitchFamily="34" charset="0"/>
            </a:endParaRPr>
          </a:p>
          <a:p>
            <a:pPr fontAlgn="t">
              <a:buClr>
                <a:srgbClr val="000000"/>
              </a:buClr>
              <a:buFont typeface="Arial" charset="0"/>
              <a:buChar char="•"/>
            </a:pPr>
            <a:r>
              <a:rPr lang="pl-PL" altLang="pl-PL" sz="1800" b="1" u="sng">
                <a:solidFill>
                  <a:srgbClr val="0070C0"/>
                </a:solidFill>
                <a:latin typeface="Franklin Gothic Book" pitchFamily="34" charset="0"/>
              </a:rPr>
              <a:t>JEDEN EGZEMPLARZ </a:t>
            </a:r>
            <a:r>
              <a:rPr lang="pl-PL" altLang="pl-PL" sz="1800">
                <a:solidFill>
                  <a:schemeClr val="tx1"/>
                </a:solidFill>
                <a:latin typeface="Franklin Gothic Book" pitchFamily="34" charset="0"/>
              </a:rPr>
              <a:t>kopii protokołu głosowania, po zabezpieczeniu przed wpływem warunków atmosferycznych (deszcz itp.), </a:t>
            </a:r>
            <a:r>
              <a:rPr lang="pl-PL" altLang="pl-PL" sz="1800" b="1">
                <a:solidFill>
                  <a:schemeClr val="tx1"/>
                </a:solidFill>
                <a:latin typeface="Franklin Gothic Book" pitchFamily="34" charset="0"/>
              </a:rPr>
              <a:t>komisja wywiesza </a:t>
            </a:r>
            <a:r>
              <a:rPr lang="pl-PL" altLang="pl-PL" sz="1800">
                <a:solidFill>
                  <a:schemeClr val="tx1"/>
                </a:solidFill>
                <a:latin typeface="Franklin Gothic Book" pitchFamily="34" charset="0"/>
              </a:rPr>
              <a:t>w miejscu łatwo dostępnym dla zainteresowanych i widocznym po zamknięciu lokalu. </a:t>
            </a:r>
          </a:p>
          <a:p>
            <a:pPr fontAlgn="t">
              <a:buClr>
                <a:srgbClr val="000000"/>
              </a:buClr>
              <a:buFont typeface="Arial" charset="0"/>
              <a:buNone/>
            </a:pPr>
            <a:endParaRPr lang="pl-PL" altLang="pl-PL" sz="1800">
              <a:solidFill>
                <a:schemeClr val="tx1"/>
              </a:solidFill>
              <a:latin typeface="Franklin Gothic Book" pitchFamily="34" charset="0"/>
            </a:endParaRPr>
          </a:p>
          <a:p>
            <a:pPr fontAlgn="t">
              <a:buClr>
                <a:srgbClr val="000000"/>
              </a:buClr>
              <a:buFont typeface="Arial" charset="0"/>
              <a:buChar char="•"/>
            </a:pPr>
            <a:r>
              <a:rPr lang="pl-PL" altLang="pl-PL" sz="1800">
                <a:solidFill>
                  <a:schemeClr val="tx1"/>
                </a:solidFill>
                <a:latin typeface="Franklin Gothic Book" pitchFamily="34" charset="0"/>
              </a:rPr>
              <a:t>jeżeli w treści uwag zostaną </a:t>
            </a:r>
            <a:r>
              <a:rPr lang="pl-PL" altLang="pl-PL" sz="1800" b="1">
                <a:solidFill>
                  <a:schemeClr val="tx1"/>
                </a:solidFill>
                <a:latin typeface="Franklin Gothic Book" pitchFamily="34" charset="0"/>
              </a:rPr>
              <a:t>zamieszczone dane osobowe</a:t>
            </a:r>
            <a:r>
              <a:rPr lang="pl-PL" altLang="pl-PL" sz="1800">
                <a:solidFill>
                  <a:schemeClr val="tx1"/>
                </a:solidFill>
                <a:latin typeface="Franklin Gothic Book" pitchFamily="34" charset="0"/>
              </a:rPr>
              <a:t>, </a:t>
            </a:r>
            <a:r>
              <a:rPr lang="pl-PL" altLang="pl-PL" sz="1800" b="1">
                <a:solidFill>
                  <a:srgbClr val="FF0000"/>
                </a:solidFill>
                <a:latin typeface="Franklin Gothic Book" pitchFamily="34" charset="0"/>
              </a:rPr>
              <a:t>należy je zanonimizować </a:t>
            </a:r>
            <a:r>
              <a:rPr lang="pl-PL" altLang="pl-PL" sz="1800">
                <a:solidFill>
                  <a:schemeClr val="tx1"/>
                </a:solidFill>
                <a:latin typeface="Franklin Gothic Book" pitchFamily="34" charset="0"/>
              </a:rPr>
              <a:t>na wywieszanej kopii. </a:t>
            </a:r>
          </a:p>
          <a:p>
            <a:pPr fontAlgn="t">
              <a:buClr>
                <a:srgbClr val="000000"/>
              </a:buClr>
              <a:buFont typeface="Arial" charset="0"/>
              <a:buNone/>
            </a:pPr>
            <a:r>
              <a:rPr lang="pl-PL" altLang="pl-PL" sz="1800" b="1">
                <a:solidFill>
                  <a:srgbClr val="0070C0"/>
                </a:solidFill>
                <a:latin typeface="Franklin Gothic Book" pitchFamily="34" charset="0"/>
              </a:rPr>
              <a:t>    do publicznej wiadomości poprzez wywieszenie </a:t>
            </a:r>
            <a:r>
              <a:rPr lang="pl-PL" altLang="pl-PL" sz="1800" b="1">
                <a:solidFill>
                  <a:srgbClr val="C00000"/>
                </a:solidFill>
                <a:latin typeface="Franklin Gothic Book" pitchFamily="34" charset="0"/>
              </a:rPr>
              <a:t>nie podaje się st</a:t>
            </a:r>
            <a:r>
              <a:rPr lang="pl-PL" altLang="pl-PL" sz="1800" b="1">
                <a:solidFill>
                  <a:srgbClr val="C00000"/>
                </a:solidFill>
                <a:latin typeface="Calibri" pitchFamily="34" charset="0"/>
              </a:rPr>
              <a:t>rony z kodem QR.</a:t>
            </a:r>
          </a:p>
          <a:p>
            <a:pPr fontAlgn="t">
              <a:buClr>
                <a:srgbClr val="000000"/>
              </a:buClr>
              <a:buFont typeface="Arial" charset="0"/>
              <a:buNone/>
            </a:pPr>
            <a:r>
              <a:rPr lang="pl-PL" altLang="pl-PL" sz="1800">
                <a:latin typeface="Calibri" pitchFamily="34" charset="0"/>
              </a:rPr>
              <a:t>         </a:t>
            </a:r>
          </a:p>
          <a:p>
            <a:pPr fontAlgn="t">
              <a:buClr>
                <a:srgbClr val="000000"/>
              </a:buClr>
              <a:buFont typeface="Arial" charset="0"/>
              <a:buChar char="•"/>
            </a:pPr>
            <a:endParaRPr lang="pl-PL" altLang="pl-PL" sz="1800">
              <a:latin typeface="Calibri" pitchFamily="34" charset="0"/>
            </a:endParaRPr>
          </a:p>
          <a:p>
            <a:pPr algn="just">
              <a:buClr>
                <a:srgbClr val="000000"/>
              </a:buClr>
              <a:buFont typeface="Arial" charset="0"/>
              <a:buChar char="•"/>
            </a:pPr>
            <a:endParaRPr lang="pl-PL" altLang="pl-PL" sz="1800">
              <a:latin typeface="Calibri" pitchFamily="34" charset="0"/>
            </a:endParaRPr>
          </a:p>
        </p:txBody>
      </p:sp>
      <p:pic>
        <p:nvPicPr>
          <p:cNvPr id="47106" name="Obraz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8438" y="146050"/>
            <a:ext cx="11858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C04B423-2116-41F4-BB3F-B80A198FAD3A}" type="slidenum">
              <a:rPr lang="en-US" smtClean="0"/>
              <a:pPr/>
              <a:t>30</a:t>
            </a:fld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Prostokąt 1"/>
          <p:cNvSpPr>
            <a:spLocks noChangeArrowheads="1"/>
          </p:cNvSpPr>
          <p:nvPr/>
        </p:nvSpPr>
        <p:spPr bwMode="auto">
          <a:xfrm>
            <a:off x="227013" y="-225425"/>
            <a:ext cx="8777287" cy="566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endParaRPr lang="pl-PL" altLang="pl-PL" sz="1800" b="1">
              <a:latin typeface="Calibri" pitchFamily="34" charset="0"/>
            </a:endParaRPr>
          </a:p>
          <a:p>
            <a:pPr algn="ctr">
              <a:buClr>
                <a:srgbClr val="000000"/>
              </a:buClr>
              <a:buFont typeface="Arial" charset="0"/>
              <a:buNone/>
            </a:pPr>
            <a:endParaRPr lang="pl-PL" altLang="pl-PL" sz="1800">
              <a:latin typeface="Calibri" pitchFamily="34" charset="0"/>
            </a:endParaRPr>
          </a:p>
          <a:p>
            <a:pPr algn="ctr">
              <a:buClr>
                <a:srgbClr val="000000"/>
              </a:buClr>
              <a:buFont typeface="Arial" charset="0"/>
              <a:buNone/>
            </a:pPr>
            <a:endParaRPr lang="pl-PL" altLang="pl-PL" sz="1800">
              <a:latin typeface="Calibri" pitchFamily="34" charset="0"/>
            </a:endParaRPr>
          </a:p>
          <a:p>
            <a:pPr algn="ctr">
              <a:buClr>
                <a:srgbClr val="000000"/>
              </a:buClr>
              <a:buFont typeface="Arial" charset="0"/>
              <a:buNone/>
            </a:pPr>
            <a:endParaRPr lang="pl-PL" altLang="pl-PL" sz="1800" u="sng">
              <a:solidFill>
                <a:srgbClr val="0033CC"/>
              </a:solidFill>
              <a:latin typeface="Calibri" pitchFamily="34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2000" b="1" u="sng">
                <a:solidFill>
                  <a:srgbClr val="C00000"/>
                </a:solidFill>
                <a:latin typeface="Calibri" pitchFamily="34" charset="0"/>
              </a:rPr>
              <a:t>Krok 18.cd</a:t>
            </a:r>
            <a:endParaRPr lang="pl-PL" altLang="pl-PL" sz="1800">
              <a:latin typeface="Calibri" pitchFamily="34" charset="0"/>
            </a:endParaRPr>
          </a:p>
          <a:p>
            <a:pPr fontAlgn="t">
              <a:buClr>
                <a:srgbClr val="000000"/>
              </a:buClr>
              <a:buFont typeface="Arial" charset="0"/>
              <a:buNone/>
            </a:pPr>
            <a:r>
              <a:rPr lang="pl-PL" altLang="pl-PL" sz="1800">
                <a:latin typeface="Calibri" pitchFamily="34" charset="0"/>
              </a:rPr>
              <a:t>         </a:t>
            </a:r>
          </a:p>
          <a:p>
            <a:pPr fontAlgn="t">
              <a:buClr>
                <a:srgbClr val="000000"/>
              </a:buClr>
              <a:buFont typeface="Arial" charset="0"/>
              <a:buChar char="•"/>
            </a:pPr>
            <a:r>
              <a:rPr lang="pl-PL" altLang="pl-PL" sz="1800" b="1" u="sng">
                <a:solidFill>
                  <a:srgbClr val="0070C0"/>
                </a:solidFill>
                <a:latin typeface="Franklin Gothic Book" pitchFamily="34" charset="0"/>
              </a:rPr>
              <a:t>DRUGI EGZEMPLARZ </a:t>
            </a:r>
            <a:r>
              <a:rPr lang="pl-PL" altLang="pl-PL" sz="1800">
                <a:latin typeface="Franklin Gothic Book" pitchFamily="34" charset="0"/>
              </a:rPr>
              <a:t>kopii protokołu przewodniczący komisji przekazuje niezwłocznie wójtowi, za pośrednictwem pełnomocnika okręgowej komisji wyborczej.</a:t>
            </a:r>
          </a:p>
          <a:p>
            <a:pPr fontAlgn="t">
              <a:buClr>
                <a:srgbClr val="000000"/>
              </a:buClr>
              <a:buFont typeface="Arial" charset="0"/>
              <a:buChar char="•"/>
            </a:pPr>
            <a:endParaRPr lang="pl-PL" altLang="pl-PL" sz="1800">
              <a:latin typeface="Franklin Gothic Book" pitchFamily="34" charset="0"/>
            </a:endParaRPr>
          </a:p>
          <a:p>
            <a:pPr fontAlgn="t">
              <a:buClr>
                <a:srgbClr val="000000"/>
              </a:buClr>
              <a:buFont typeface="Arial" charset="0"/>
              <a:buChar char="•"/>
            </a:pPr>
            <a:r>
              <a:rPr lang="pl-PL" altLang="pl-PL" sz="1800">
                <a:latin typeface="Franklin Gothic Book" pitchFamily="34" charset="0"/>
              </a:rPr>
              <a:t>w wypadku sprostowań dokonywanych w protokole komisja obowiązana jest podać treść sprostowanego protokołu - czyniąc adnotację „WADLIWY. PODLEGAŁ SPROSTOWANIU”  – na pierwotnie sporządzonym protokole</a:t>
            </a:r>
          </a:p>
          <a:p>
            <a:pPr fontAlgn="t">
              <a:buClr>
                <a:srgbClr val="000000"/>
              </a:buClr>
              <a:buFont typeface="Arial" charset="0"/>
              <a:buChar char="•"/>
            </a:pPr>
            <a:endParaRPr lang="pl-PL" altLang="pl-PL" sz="1800">
              <a:latin typeface="Franklin Gothic Book" pitchFamily="34" charset="0"/>
            </a:endParaRPr>
          </a:p>
          <a:p>
            <a:pPr fontAlgn="t">
              <a:buClr>
                <a:srgbClr val="000000"/>
              </a:buClr>
              <a:buFont typeface="Arial" charset="0"/>
              <a:buChar char="•"/>
            </a:pPr>
            <a:r>
              <a:rPr lang="pl-PL" altLang="pl-PL" sz="1800" b="1">
                <a:solidFill>
                  <a:srgbClr val="FF0000"/>
                </a:solidFill>
                <a:latin typeface="Franklin Gothic Book" pitchFamily="34" charset="0"/>
              </a:rPr>
              <a:t>komisja nie może opuścić lokalu wyborczego przed wywieszeniem kopii protokołów  głosowania</a:t>
            </a:r>
          </a:p>
          <a:p>
            <a:pPr fontAlgn="t">
              <a:buClr>
                <a:srgbClr val="000000"/>
              </a:buClr>
              <a:buFont typeface="Arial" charset="0"/>
              <a:buChar char="•"/>
            </a:pPr>
            <a:endParaRPr lang="pl-PL" altLang="pl-PL" sz="1800" b="1">
              <a:solidFill>
                <a:srgbClr val="FF0000"/>
              </a:solidFill>
              <a:latin typeface="Franklin Gothic Book" pitchFamily="34" charset="0"/>
            </a:endParaRPr>
          </a:p>
          <a:p>
            <a:pPr fontAlgn="t">
              <a:buClr>
                <a:srgbClr val="000000"/>
              </a:buClr>
              <a:buFont typeface="Arial" charset="0"/>
              <a:buChar char="•"/>
            </a:pPr>
            <a:r>
              <a:rPr lang="pl-PL" altLang="pl-PL" sz="1800">
                <a:solidFill>
                  <a:schemeClr val="tx1"/>
                </a:solidFill>
                <a:latin typeface="Franklin Gothic Book" pitchFamily="34" charset="0"/>
              </a:rPr>
              <a:t>zainteresowani mężowie zaufania i członkowie komisji mogą, w miarę możliwości technicznych, otrzymać kopię protokołu głosowania. </a:t>
            </a:r>
          </a:p>
          <a:p>
            <a:pPr fontAlgn="t">
              <a:buClr>
                <a:srgbClr val="000000"/>
              </a:buClr>
              <a:buFont typeface="Arial" charset="0"/>
              <a:buChar char="•"/>
            </a:pPr>
            <a:endParaRPr lang="pl-PL" altLang="pl-PL" sz="1800">
              <a:latin typeface="Calibri" pitchFamily="34" charset="0"/>
            </a:endParaRPr>
          </a:p>
          <a:p>
            <a:pPr algn="just">
              <a:buClr>
                <a:srgbClr val="000000"/>
              </a:buClr>
              <a:buFont typeface="Arial" charset="0"/>
              <a:buChar char="•"/>
            </a:pPr>
            <a:endParaRPr lang="pl-PL" altLang="pl-PL" sz="1800">
              <a:latin typeface="Calibri" pitchFamily="34" charset="0"/>
            </a:endParaRPr>
          </a:p>
        </p:txBody>
      </p:sp>
      <p:pic>
        <p:nvPicPr>
          <p:cNvPr id="48130" name="Obraz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8438" y="146050"/>
            <a:ext cx="11858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EB9E3DD-247D-4F38-BAE9-A79624C87A44}" type="slidenum">
              <a:rPr lang="en-US" smtClean="0"/>
              <a:pPr/>
              <a:t>31</a:t>
            </a:fld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79388" y="188913"/>
            <a:ext cx="8856662" cy="5924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ctr">
              <a:lnSpc>
                <a:spcPct val="150000"/>
              </a:lnSpc>
              <a:buClr>
                <a:srgbClr val="000000"/>
              </a:buClr>
              <a:buFont typeface="Arial" charset="0"/>
              <a:buNone/>
              <a:defRPr/>
            </a:pPr>
            <a:endParaRPr lang="pl-PL" sz="1800" b="1">
              <a:latin typeface="Calibri" pitchFamily="34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  <a:defRPr/>
            </a:pPr>
            <a:r>
              <a:rPr lang="pl-PL" sz="2000" b="1" u="sng">
                <a:solidFill>
                  <a:srgbClr val="C00000"/>
                </a:solidFill>
                <a:latin typeface="Calibri" pitchFamily="34" charset="0"/>
              </a:rPr>
              <a:t>Krok 19.</a:t>
            </a:r>
            <a:endParaRPr lang="pl-PL" altLang="pl-PL" sz="1800">
              <a:latin typeface="Calibri" pitchFamily="34" charset="0"/>
            </a:endParaRPr>
          </a:p>
          <a:p>
            <a:pPr fontAlgn="ctr">
              <a:buClr>
                <a:srgbClr val="000000"/>
              </a:buClr>
              <a:buFont typeface="Arial" charset="0"/>
              <a:buNone/>
              <a:defRPr/>
            </a:pPr>
            <a:r>
              <a:rPr lang="pl-PL" sz="1800" b="1" u="sng">
                <a:solidFill>
                  <a:srgbClr val="0070C0"/>
                </a:solidFill>
                <a:latin typeface="Calibri" pitchFamily="34" charset="0"/>
              </a:rPr>
              <a:t>przekazywanie protokołu głosowania Okręgowej  Komisji Wyborczej</a:t>
            </a:r>
          </a:p>
          <a:p>
            <a:pPr algn="ctr" fontAlgn="ctr">
              <a:buClr>
                <a:srgbClr val="000000"/>
              </a:buClr>
              <a:buFont typeface="Arial" charset="0"/>
              <a:buNone/>
              <a:defRPr/>
            </a:pPr>
            <a:endParaRPr lang="pl-PL" sz="1800" b="1">
              <a:latin typeface="Calibri" pitchFamily="34" charset="0"/>
            </a:endParaRPr>
          </a:p>
          <a:p>
            <a:pPr fontAlgn="ctr">
              <a:buClr>
                <a:srgbClr val="000000"/>
              </a:buClr>
              <a:buFont typeface="Arial" charset="0"/>
              <a:buChar char="•"/>
              <a:defRPr/>
            </a:pPr>
            <a:r>
              <a:rPr lang="pl-PL" sz="1800">
                <a:latin typeface="Calibri" pitchFamily="34" charset="0"/>
              </a:rPr>
              <a:t>przewodniczący komisji ustala z pozostałymi członkami sposób komunikowania się w razie potrzeby zwołania posiedzenia. </a:t>
            </a:r>
            <a:r>
              <a:rPr lang="pl-PL" sz="1800">
                <a:solidFill>
                  <a:srgbClr val="0070C0"/>
                </a:solidFill>
                <a:latin typeface="Calibri" pitchFamily="34" charset="0"/>
              </a:rPr>
              <a:t>Członkowie komisji zobowiązani są do pozostawania w gotowości do wzięcia udziału w ewentualnym posiedzeniu komisji w takim przypadku.</a:t>
            </a:r>
          </a:p>
          <a:p>
            <a:pPr fontAlgn="ctr">
              <a:buClr>
                <a:srgbClr val="000000"/>
              </a:buClr>
              <a:buFont typeface="Arial" charset="0"/>
              <a:buChar char="•"/>
              <a:defRPr/>
            </a:pPr>
            <a:endParaRPr lang="pl-PL" sz="1800">
              <a:latin typeface="Calibri" pitchFamily="34" charset="0"/>
            </a:endParaRPr>
          </a:p>
          <a:p>
            <a:pPr fontAlgn="ctr">
              <a:lnSpc>
                <a:spcPct val="150000"/>
              </a:lnSpc>
              <a:buClr>
                <a:srgbClr val="000000"/>
              </a:buClr>
              <a:buFont typeface="Arial" charset="0"/>
              <a:buChar char="•"/>
              <a:defRPr/>
            </a:pPr>
            <a:r>
              <a:rPr lang="pl-PL" sz="1800">
                <a:latin typeface="Calibri" pitchFamily="34" charset="0"/>
              </a:rPr>
              <a:t>dokumenty umieszcza się w odrębnych kopertach </a:t>
            </a:r>
            <a:r>
              <a:rPr lang="pl-PL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(ŁĄCZNIE TRZY KOPERTY) !! </a:t>
            </a:r>
          </a:p>
          <a:p>
            <a:pPr fontAlgn="ctr">
              <a:lnSpc>
                <a:spcPct val="150000"/>
              </a:lnSpc>
              <a:buClr>
                <a:srgbClr val="000000"/>
              </a:buClr>
              <a:buFont typeface="Arial" charset="0"/>
              <a:buChar char="•"/>
              <a:defRPr/>
            </a:pPr>
            <a:r>
              <a:rPr lang="pl-PL" sz="1800">
                <a:latin typeface="Calibri" pitchFamily="34" charset="0"/>
              </a:rPr>
              <a:t>które obowiązkowo zakleja się, pieczętuje na złączeniach oraz opisuje.</a:t>
            </a:r>
            <a:endParaRPr lang="pl-PL" sz="1800">
              <a:solidFill>
                <a:srgbClr val="FF9800"/>
              </a:solidFill>
              <a:latin typeface="Calibri" pitchFamily="34" charset="0"/>
            </a:endParaRPr>
          </a:p>
          <a:p>
            <a:pPr fontAlgn="ctr">
              <a:buClr>
                <a:srgbClr val="000000"/>
              </a:buClr>
              <a:buFont typeface="Arial" charset="0"/>
              <a:buChar char="•"/>
              <a:defRPr/>
            </a:pPr>
            <a:r>
              <a:rPr lang="pl-PL" sz="1800">
                <a:latin typeface="Calibri" pitchFamily="34" charset="0"/>
              </a:rPr>
              <a:t>protokoły przewodniczący komisji przekazuje pełnomocnikowi okręgowej komisji wyborczej.</a:t>
            </a:r>
          </a:p>
          <a:p>
            <a:pPr fontAlgn="ctr">
              <a:buClr>
                <a:srgbClr val="000000"/>
              </a:buClr>
              <a:buFont typeface="Arial" charset="0"/>
              <a:buChar char="•"/>
              <a:defRPr/>
            </a:pPr>
            <a:endParaRPr lang="pl-PL" sz="1800">
              <a:latin typeface="Calibri" pitchFamily="34" charset="0"/>
            </a:endParaRPr>
          </a:p>
          <a:p>
            <a:pPr fontAlgn="ctr">
              <a:buClr>
                <a:srgbClr val="000000"/>
              </a:buClr>
              <a:buFont typeface="Arial" charset="0"/>
              <a:buChar char="•"/>
              <a:defRPr/>
            </a:pPr>
            <a:r>
              <a:rPr lang="pl-PL" sz="1800" b="1" u="sng">
                <a:solidFill>
                  <a:srgbClr val="0070C0"/>
                </a:solidFill>
                <a:latin typeface="Calibri" pitchFamily="34" charset="0"/>
              </a:rPr>
              <a:t>W PIERWSZEJ KOPERCIE </a:t>
            </a:r>
            <a:r>
              <a:rPr lang="pl-PL" sz="1800">
                <a:latin typeface="Calibri" pitchFamily="34" charset="0"/>
              </a:rPr>
              <a:t>przekazujemy pełnomocnikowi okręgowej komisji wyborczej </a:t>
            </a:r>
            <a:r>
              <a:rPr lang="pl-PL" sz="1800" u="sng">
                <a:solidFill>
                  <a:srgbClr val="FF0000"/>
                </a:solidFill>
                <a:latin typeface="Calibri" pitchFamily="34" charset="0"/>
              </a:rPr>
              <a:t>jeden egzemplarz protokołu głosowania</a:t>
            </a:r>
            <a:r>
              <a:rPr lang="pl-PL" sz="1800">
                <a:latin typeface="Calibri" pitchFamily="34" charset="0"/>
              </a:rPr>
              <a:t> </a:t>
            </a:r>
            <a:r>
              <a:rPr lang="pl-PL" sz="1600">
                <a:latin typeface="Calibri" pitchFamily="34" charset="0"/>
              </a:rPr>
              <a:t>wraz ze wszystkimi załącznikami, jeżeli były sporządzone (adnotacje komisji, które nie zmieściły się w protokole, uwagi mężów zaufania, uwagi członków komisji, stanowisko komisji w sprawie uwag wniesionych przez mężów zaufania lub członków komisji, stanowiące ich integralną część). </a:t>
            </a:r>
          </a:p>
          <a:p>
            <a:pPr fontAlgn="ctr">
              <a:buClr>
                <a:srgbClr val="000000"/>
              </a:buClr>
              <a:buFont typeface="Arial" charset="0"/>
              <a:buChar char="•"/>
              <a:defRPr/>
            </a:pPr>
            <a:r>
              <a:rPr lang="pl-PL" sz="1600">
                <a:solidFill>
                  <a:srgbClr val="FF0000"/>
                </a:solidFill>
                <a:latin typeface="Calibri" pitchFamily="34" charset="0"/>
              </a:rPr>
              <a:t>w kopercie tej komisje posiadające obsługę informatyczną umieszczają również stronę zawierającą kod QR.</a:t>
            </a:r>
          </a:p>
        </p:txBody>
      </p:sp>
      <p:pic>
        <p:nvPicPr>
          <p:cNvPr id="49154" name="Obraz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8438" y="146050"/>
            <a:ext cx="11858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DD505E8-EFB2-496D-86A4-E2943CF882F9}" type="slidenum">
              <a:rPr lang="en-US" smtClean="0"/>
              <a:pPr/>
              <a:t>32</a:t>
            </a:fld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Prostokąt 1"/>
          <p:cNvSpPr>
            <a:spLocks noChangeArrowheads="1"/>
          </p:cNvSpPr>
          <p:nvPr/>
        </p:nvSpPr>
        <p:spPr bwMode="auto">
          <a:xfrm>
            <a:off x="179388" y="188913"/>
            <a:ext cx="8856662" cy="617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ctr">
              <a:lnSpc>
                <a:spcPct val="150000"/>
              </a:lnSpc>
              <a:buClr>
                <a:srgbClr val="000000"/>
              </a:buClr>
              <a:buFont typeface="Arial" charset="0"/>
              <a:buNone/>
            </a:pPr>
            <a:endParaRPr lang="pl-PL" sz="1800" b="1">
              <a:latin typeface="Calibri" pitchFamily="34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2000" b="1" u="sng">
                <a:solidFill>
                  <a:srgbClr val="C00000"/>
                </a:solidFill>
                <a:latin typeface="Calibri" pitchFamily="34" charset="0"/>
              </a:rPr>
              <a:t>Krok 19.cd.</a:t>
            </a:r>
            <a:endParaRPr lang="pl-PL" altLang="pl-PL" sz="1800">
              <a:latin typeface="Calibri" pitchFamily="34" charset="0"/>
            </a:endParaRPr>
          </a:p>
          <a:p>
            <a:pPr fontAlgn="ctr">
              <a:buClr>
                <a:srgbClr val="000000"/>
              </a:buClr>
              <a:buFont typeface="Arial" charset="0"/>
              <a:buNone/>
            </a:pPr>
            <a:r>
              <a:rPr lang="pl-PL" sz="1800" b="1" u="sng">
                <a:solidFill>
                  <a:srgbClr val="0070C0"/>
                </a:solidFill>
                <a:latin typeface="Calibri" pitchFamily="34" charset="0"/>
              </a:rPr>
              <a:t>przekazywanie protokołu głosowania Okręgowej  Komisji Wyborczej</a:t>
            </a:r>
          </a:p>
          <a:p>
            <a:pPr algn="ctr" fontAlgn="ctr">
              <a:buClr>
                <a:srgbClr val="000000"/>
              </a:buClr>
              <a:buFont typeface="Arial" charset="0"/>
              <a:buNone/>
            </a:pPr>
            <a:endParaRPr lang="pl-PL" sz="1800" b="1">
              <a:latin typeface="Calibri" pitchFamily="34" charset="0"/>
            </a:endParaRPr>
          </a:p>
          <a:p>
            <a:pPr fontAlgn="ctr">
              <a:buClr>
                <a:srgbClr val="000000"/>
              </a:buClr>
              <a:buFont typeface="Arial" charset="0"/>
              <a:buNone/>
            </a:pPr>
            <a:endParaRPr lang="pl-PL" sz="1800">
              <a:latin typeface="Calibri" pitchFamily="34" charset="0"/>
            </a:endParaRPr>
          </a:p>
          <a:p>
            <a:pPr fontAlgn="ctr">
              <a:buClr>
                <a:srgbClr val="000000"/>
              </a:buClr>
              <a:buFont typeface="Arial" charset="0"/>
              <a:buChar char="•"/>
            </a:pPr>
            <a:r>
              <a:rPr lang="pl-PL" sz="1800" b="1" u="sng">
                <a:solidFill>
                  <a:srgbClr val="0070C0"/>
                </a:solidFill>
                <a:latin typeface="Calibri" pitchFamily="34" charset="0"/>
              </a:rPr>
              <a:t>W DRUGIEJ KOPERCIE  </a:t>
            </a:r>
            <a:r>
              <a:rPr lang="pl-PL" sz="1800">
                <a:solidFill>
                  <a:schemeClr val="tx1"/>
                </a:solidFill>
                <a:latin typeface="Calibri" pitchFamily="34" charset="0"/>
              </a:rPr>
              <a:t>przekazuje się  </a:t>
            </a:r>
            <a:r>
              <a:rPr lang="pl-PL" sz="1800">
                <a:solidFill>
                  <a:srgbClr val="FF0000"/>
                </a:solidFill>
                <a:latin typeface="Calibri" pitchFamily="34" charset="0"/>
              </a:rPr>
              <a:t>kopię protokołu </a:t>
            </a:r>
            <a:r>
              <a:rPr lang="pl-PL" sz="1800">
                <a:solidFill>
                  <a:schemeClr val="tx1"/>
                </a:solidFill>
                <a:latin typeface="Calibri" pitchFamily="34" charset="0"/>
              </a:rPr>
              <a:t>z ewentualnymi załącznikami,    ale </a:t>
            </a:r>
            <a:r>
              <a:rPr lang="pl-PL" sz="1800" b="1">
                <a:solidFill>
                  <a:srgbClr val="FF0000"/>
                </a:solidFill>
                <a:latin typeface="Calibri" pitchFamily="34" charset="0"/>
              </a:rPr>
              <a:t>bez strony z kodem QR.</a:t>
            </a:r>
          </a:p>
          <a:p>
            <a:pPr fontAlgn="ctr">
              <a:buClr>
                <a:srgbClr val="000000"/>
              </a:buClr>
              <a:buFont typeface="Arial" charset="0"/>
              <a:buChar char="•"/>
            </a:pPr>
            <a:endParaRPr lang="pl-PL" sz="1800" b="1">
              <a:solidFill>
                <a:srgbClr val="FF0000"/>
              </a:solidFill>
              <a:latin typeface="Calibri" pitchFamily="34" charset="0"/>
            </a:endParaRPr>
          </a:p>
          <a:p>
            <a:pPr fontAlgn="ctr">
              <a:buClr>
                <a:srgbClr val="000000"/>
              </a:buClr>
              <a:buFont typeface="Arial" charset="0"/>
              <a:buChar char="•"/>
            </a:pPr>
            <a:r>
              <a:rPr lang="pl-PL" sz="1800" b="1" u="sng">
                <a:solidFill>
                  <a:srgbClr val="0070C0"/>
                </a:solidFill>
                <a:latin typeface="Calibri" pitchFamily="34" charset="0"/>
              </a:rPr>
              <a:t>W TRZECIEJ KOPERCIE </a:t>
            </a:r>
            <a:r>
              <a:rPr lang="pl-PL" sz="1800">
                <a:solidFill>
                  <a:schemeClr val="tx1"/>
                </a:solidFill>
                <a:latin typeface="Calibri" pitchFamily="34" charset="0"/>
              </a:rPr>
              <a:t> przekazuje się </a:t>
            </a:r>
            <a:r>
              <a:rPr lang="pl-PL" sz="1800">
                <a:solidFill>
                  <a:srgbClr val="FF0000"/>
                </a:solidFill>
                <a:latin typeface="Calibri" pitchFamily="34" charset="0"/>
              </a:rPr>
              <a:t>raport ostrzeżeń</a:t>
            </a:r>
            <a:r>
              <a:rPr lang="pl-PL" sz="1800">
                <a:solidFill>
                  <a:schemeClr val="tx1"/>
                </a:solidFill>
                <a:latin typeface="Calibri" pitchFamily="34" charset="0"/>
              </a:rPr>
              <a:t>, </a:t>
            </a:r>
            <a:r>
              <a:rPr lang="pl-PL" sz="1800" u="sng">
                <a:solidFill>
                  <a:schemeClr val="tx1"/>
                </a:solidFill>
                <a:latin typeface="Calibri" pitchFamily="34" charset="0"/>
              </a:rPr>
              <a:t>jeżeli został sporządzony. </a:t>
            </a:r>
          </a:p>
          <a:p>
            <a:pPr fontAlgn="ctr">
              <a:buClr>
                <a:srgbClr val="000000"/>
              </a:buClr>
              <a:buFont typeface="Arial" charset="0"/>
              <a:buChar char="•"/>
            </a:pPr>
            <a:endParaRPr lang="pl-PL" sz="1800" u="sng">
              <a:solidFill>
                <a:schemeClr val="tx1"/>
              </a:solidFill>
              <a:latin typeface="Calibri" pitchFamily="34" charset="0"/>
            </a:endParaRPr>
          </a:p>
          <a:p>
            <a:pPr fontAlgn="ctr">
              <a:buClr>
                <a:srgbClr val="000000"/>
              </a:buClr>
              <a:buFont typeface="Arial" charset="0"/>
              <a:buChar char="•"/>
            </a:pPr>
            <a:r>
              <a:rPr lang="pl-PL" sz="1800">
                <a:solidFill>
                  <a:schemeClr val="tx1"/>
                </a:solidFill>
                <a:latin typeface="Calibri" pitchFamily="34" charset="0"/>
              </a:rPr>
              <a:t>powyższe dokumenty należy przekazać wyłącznie pełnomocnikowi okręgowej komisji wyborczej </a:t>
            </a:r>
            <a:r>
              <a:rPr lang="pl-PL" sz="1800" u="sng">
                <a:solidFill>
                  <a:schemeClr val="tx1"/>
                </a:solidFill>
                <a:latin typeface="Calibri" pitchFamily="34" charset="0"/>
              </a:rPr>
              <a:t>lub osobie przez niego upoważnionej</a:t>
            </a:r>
            <a:r>
              <a:rPr lang="pl-PL" sz="1800">
                <a:solidFill>
                  <a:schemeClr val="tx1"/>
                </a:solidFill>
                <a:latin typeface="Calibri" pitchFamily="34" charset="0"/>
              </a:rPr>
              <a:t>, a ich przekazanie </a:t>
            </a:r>
            <a:r>
              <a:rPr lang="pl-PL" sz="1800" b="1">
                <a:solidFill>
                  <a:schemeClr val="tx1"/>
                </a:solidFill>
                <a:latin typeface="Calibri" pitchFamily="34" charset="0"/>
              </a:rPr>
              <a:t>potwierdza się na piśmie. </a:t>
            </a:r>
          </a:p>
          <a:p>
            <a:pPr marL="0" lvl="4" fontAlgn="ctr">
              <a:buClr>
                <a:srgbClr val="000000"/>
              </a:buClr>
              <a:buFont typeface="Arial" charset="0"/>
              <a:buNone/>
            </a:pPr>
            <a:r>
              <a:rPr lang="pl-PL" sz="1600">
                <a:solidFill>
                  <a:schemeClr val="tx1"/>
                </a:solidFill>
                <a:latin typeface="Calibri" pitchFamily="34" charset="0"/>
              </a:rPr>
              <a:t>	w czasie przewożenia i przekazywania koperty z protokołem mogą być obecni mężowie z	zaufania i obserwatorzy międzynarodowi.</a:t>
            </a:r>
          </a:p>
          <a:p>
            <a:pPr marL="0" lvl="4" fontAlgn="ctr">
              <a:buClr>
                <a:srgbClr val="000000"/>
              </a:buClr>
              <a:buFont typeface="Arial" charset="0"/>
              <a:buNone/>
            </a:pPr>
            <a:endParaRPr lang="pl-PL" sz="1600">
              <a:solidFill>
                <a:schemeClr val="tx1"/>
              </a:solidFill>
              <a:latin typeface="Calibri" pitchFamily="34" charset="0"/>
            </a:endParaRPr>
          </a:p>
          <a:p>
            <a:pPr marL="0" lvl="4" algn="just" fontAlgn="ctr">
              <a:buClr>
                <a:srgbClr val="000000"/>
              </a:buClr>
              <a:buFont typeface="Arial" charset="0"/>
              <a:buChar char="•"/>
            </a:pPr>
            <a:r>
              <a:rPr lang="pl-PL" sz="1600">
                <a:solidFill>
                  <a:schemeClr val="tx1"/>
                </a:solidFill>
                <a:latin typeface="Calibri" pitchFamily="34" charset="0"/>
              </a:rPr>
              <a:t>egzemplarz kopii, o którym mowa była w </a:t>
            </a:r>
            <a:r>
              <a:rPr lang="pl-PL" sz="1600">
                <a:solidFill>
                  <a:srgbClr val="C00000"/>
                </a:solidFill>
                <a:latin typeface="Calibri" pitchFamily="34" charset="0"/>
              </a:rPr>
              <a:t>Krok 18.cd </a:t>
            </a:r>
            <a:r>
              <a:rPr lang="pl-PL" sz="1600">
                <a:solidFill>
                  <a:schemeClr val="tx1"/>
                </a:solidFill>
                <a:latin typeface="Calibri" pitchFamily="34" charset="0"/>
              </a:rPr>
              <a:t>jest również wykorzystywany przez koordynatora gminnego ds. informatyki do potwierdzenia protokołu w systemie informatycznym oraz w przypadku, gdy komisja nie miała zapewnionej obsługi informatycznej do wprowadzenia danych liczbowych do tego systemu.</a:t>
            </a:r>
          </a:p>
          <a:p>
            <a:pPr fontAlgn="ctr">
              <a:buClr>
                <a:srgbClr val="000000"/>
              </a:buClr>
              <a:buFont typeface="Arial" charset="0"/>
              <a:buChar char="•"/>
            </a:pPr>
            <a:endParaRPr lang="pl-PL" sz="1800">
              <a:solidFill>
                <a:schemeClr val="tx1"/>
              </a:solidFill>
              <a:latin typeface="Calibri" pitchFamily="34" charset="0"/>
            </a:endParaRPr>
          </a:p>
          <a:p>
            <a:pPr fontAlgn="ctr">
              <a:buClr>
                <a:srgbClr val="000000"/>
              </a:buClr>
              <a:buFont typeface="Arial" charset="0"/>
              <a:buChar char="•"/>
            </a:pPr>
            <a:endParaRPr lang="pl-PL" sz="1600">
              <a:latin typeface="Calibri" pitchFamily="34" charset="0"/>
            </a:endParaRPr>
          </a:p>
        </p:txBody>
      </p:sp>
      <p:pic>
        <p:nvPicPr>
          <p:cNvPr id="50178" name="Obraz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8438" y="146050"/>
            <a:ext cx="11858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7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FF6124A-7426-4766-BC1E-FFBD6A6516B9}" type="slidenum">
              <a:rPr lang="en-US" smtClean="0"/>
              <a:pPr/>
              <a:t>33</a:t>
            </a:fld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Prostokąt 1"/>
          <p:cNvSpPr>
            <a:spLocks noChangeArrowheads="1"/>
          </p:cNvSpPr>
          <p:nvPr/>
        </p:nvSpPr>
        <p:spPr bwMode="auto">
          <a:xfrm>
            <a:off x="22225" y="115888"/>
            <a:ext cx="9144000" cy="649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endParaRPr lang="pl-PL" altLang="pl-PL" sz="2000" b="1">
              <a:latin typeface="Calibri" pitchFamily="34" charset="0"/>
            </a:endParaRPr>
          </a:p>
          <a:p>
            <a:pPr algn="ctr">
              <a:buClr>
                <a:srgbClr val="000000"/>
              </a:buClr>
              <a:buFont typeface="Arial" charset="0"/>
              <a:buNone/>
            </a:pPr>
            <a:endParaRPr lang="pl-PL" altLang="pl-PL" sz="2000">
              <a:latin typeface="Calibri" pitchFamily="34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2000" b="1" u="sng">
                <a:solidFill>
                  <a:srgbClr val="C00000"/>
                </a:solidFill>
                <a:latin typeface="Calibri" pitchFamily="34" charset="0"/>
              </a:rPr>
              <a:t>Krok 20.</a:t>
            </a:r>
            <a:endParaRPr lang="pl-PL" altLang="pl-PL" sz="1800">
              <a:latin typeface="Calibri" pitchFamily="34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2000" b="1" u="sng">
                <a:solidFill>
                  <a:srgbClr val="0070C0"/>
                </a:solidFill>
                <a:latin typeface="Calibri" pitchFamily="34" charset="0"/>
              </a:rPr>
              <a:t>postępowanie z dokumentami z wyborów</a:t>
            </a:r>
          </a:p>
          <a:p>
            <a:pPr algn="ctr">
              <a:buClr>
                <a:srgbClr val="000000"/>
              </a:buClr>
              <a:buFont typeface="Arial" charset="0"/>
              <a:buNone/>
            </a:pPr>
            <a:endParaRPr lang="pl-PL" sz="2000" b="1" u="sng">
              <a:latin typeface="Calibri" pitchFamily="34" charset="0"/>
            </a:endParaRPr>
          </a:p>
          <a:p>
            <a:pPr algn="ctr">
              <a:buClr>
                <a:srgbClr val="000000"/>
              </a:buClr>
              <a:buFont typeface="Arial" charset="0"/>
              <a:buNone/>
            </a:pPr>
            <a:endParaRPr lang="pl-PL" sz="2000" b="1" u="sng">
              <a:latin typeface="Calibri" pitchFamily="34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2000" b="1">
                <a:latin typeface="Calibri" pitchFamily="34" charset="0"/>
              </a:rPr>
              <a:t>komisja składa do opakowań zbiorczych np. worków, osobno: </a:t>
            </a:r>
          </a:p>
          <a:p>
            <a:pPr>
              <a:buClr>
                <a:srgbClr val="000000"/>
              </a:buClr>
              <a:buFont typeface="Arial" charset="0"/>
              <a:buChar char="•"/>
            </a:pPr>
            <a:endParaRPr lang="pl-PL" sz="2000">
              <a:latin typeface="Calibri" pitchFamily="34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2000">
              <a:latin typeface="Calibri" pitchFamily="34" charset="0"/>
            </a:endParaRPr>
          </a:p>
          <a:p>
            <a:pPr algn="ctr">
              <a:buClr>
                <a:srgbClr val="000000"/>
              </a:buClr>
              <a:buFont typeface="Arial" charset="0"/>
              <a:buNone/>
            </a:pPr>
            <a:r>
              <a:rPr lang="pl-PL" sz="2000" b="1" u="sng">
                <a:solidFill>
                  <a:srgbClr val="0070C0"/>
                </a:solidFill>
                <a:latin typeface="Calibri" pitchFamily="34" charset="0"/>
              </a:rPr>
              <a:t>w pierwszym</a:t>
            </a:r>
          </a:p>
          <a:p>
            <a:pPr>
              <a:buClr>
                <a:srgbClr val="000000"/>
              </a:buClr>
              <a:buFont typeface="Arial" charset="0"/>
              <a:buChar char="•"/>
            </a:pPr>
            <a:r>
              <a:rPr lang="pl-PL" sz="2000" b="1">
                <a:latin typeface="Calibri" pitchFamily="34" charset="0"/>
              </a:rPr>
              <a:t>opisane pakiety zawierające posegregowane ważne, nieważne i niewykorzystane karty do głosowania.</a:t>
            </a:r>
            <a:r>
              <a:rPr lang="pl-PL" sz="2000">
                <a:latin typeface="Calibri" pitchFamily="34" charset="0"/>
              </a:rPr>
              <a:t> </a:t>
            </a:r>
          </a:p>
          <a:p>
            <a:pPr marL="285750" lvl="2" indent="-285750">
              <a:buClr>
                <a:srgbClr val="000000"/>
              </a:buClr>
              <a:buFont typeface="Arial" charset="0"/>
              <a:buChar char="•"/>
            </a:pPr>
            <a:r>
              <a:rPr lang="pl-PL" sz="1600">
                <a:latin typeface="Calibri" pitchFamily="34" charset="0"/>
              </a:rPr>
              <a:t>	opakowanie zbiorcze zapieczętowuje się, przy użyciu pieczęci komisji, w sposób uniemożliwiający 	jego otwarcie bez naruszenia odcisku pieczęci. </a:t>
            </a:r>
          </a:p>
          <a:p>
            <a:pPr marL="285750" lvl="2" indent="-285750">
              <a:buClr>
                <a:srgbClr val="000000"/>
              </a:buClr>
              <a:buFont typeface="Arial" charset="0"/>
              <a:buChar char="•"/>
            </a:pPr>
            <a:endParaRPr lang="pl-PL" sz="1600">
              <a:latin typeface="Calibri" pitchFamily="34" charset="0"/>
            </a:endParaRPr>
          </a:p>
          <a:p>
            <a:pPr>
              <a:buClr>
                <a:srgbClr val="000000"/>
              </a:buClr>
              <a:buFont typeface="Arial" charset="0"/>
              <a:buChar char="•"/>
            </a:pPr>
            <a:r>
              <a:rPr lang="pl-PL" sz="1600">
                <a:latin typeface="Calibri" pitchFamily="34" charset="0"/>
              </a:rPr>
              <a:t>	w przypadku użycia worków do przygotowania opakowań zbiorczych komisja zamyka worek, 	oklejając go dokładnie taśmą klejącą, i nakłada plombę strunową, jeżeli została przekazana 	komisji.</a:t>
            </a: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2000" u="sng">
              <a:latin typeface="Calibri" pitchFamily="34" charset="0"/>
            </a:endParaRPr>
          </a:p>
          <a:p>
            <a:pPr algn="ctr">
              <a:buClr>
                <a:srgbClr val="000000"/>
              </a:buClr>
              <a:buFont typeface="Arial" charset="0"/>
              <a:buNone/>
            </a:pPr>
            <a:endParaRPr lang="pl-PL" altLang="pl-PL" sz="2000">
              <a:latin typeface="Calibri" pitchFamily="34" charset="0"/>
            </a:endParaRPr>
          </a:p>
          <a:p>
            <a:pPr fontAlgn="t">
              <a:buClr>
                <a:srgbClr val="000000"/>
              </a:buClr>
              <a:buFont typeface="Arial" charset="0"/>
              <a:buNone/>
            </a:pPr>
            <a:endParaRPr lang="pl-PL" altLang="pl-PL" sz="2000">
              <a:latin typeface="Calibri" pitchFamily="34" charset="0"/>
            </a:endParaRPr>
          </a:p>
          <a:p>
            <a:pPr algn="just">
              <a:buClr>
                <a:srgbClr val="000000"/>
              </a:buClr>
              <a:buFont typeface="Arial" charset="0"/>
              <a:buChar char="•"/>
            </a:pPr>
            <a:endParaRPr lang="pl-PL" altLang="pl-PL" sz="2000">
              <a:latin typeface="Calibri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7950" y="115888"/>
            <a:ext cx="89281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l-PL" kern="0" dirty="0">
              <a:latin typeface="Arial"/>
              <a:ea typeface="Arial"/>
              <a:cs typeface="Arial"/>
              <a:sym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l-PL" kern="0" dirty="0">
              <a:latin typeface="Arial"/>
              <a:ea typeface="Arial"/>
              <a:cs typeface="Arial"/>
              <a:sym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l-PL" b="1" u="sng" kern="0" dirty="0">
              <a:latin typeface="+mn-lt"/>
              <a:ea typeface="Arial"/>
              <a:cs typeface="Arial"/>
              <a:sym typeface="Arial"/>
            </a:endParaRPr>
          </a:p>
        </p:txBody>
      </p:sp>
      <p:pic>
        <p:nvPicPr>
          <p:cNvPr id="51203" name="Obraz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8438" y="146050"/>
            <a:ext cx="11858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4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4D3803B-0C5B-4A7D-B720-DB1DB65C9F4C}" type="slidenum">
              <a:rPr lang="en-US" smtClean="0"/>
              <a:pPr/>
              <a:t>34</a:t>
            </a:fld>
            <a:endParaRPr lang="en-US" smtClean="0"/>
          </a:p>
        </p:txBody>
      </p:sp>
      <p:pic>
        <p:nvPicPr>
          <p:cNvPr id="51205" name="Obraz 5" descr="Clipart - Misc Bag Generic Blu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782399">
            <a:off x="6816725" y="1854200"/>
            <a:ext cx="698500" cy="98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Prostokąt 1"/>
          <p:cNvSpPr>
            <a:spLocks noChangeArrowheads="1"/>
          </p:cNvSpPr>
          <p:nvPr/>
        </p:nvSpPr>
        <p:spPr bwMode="auto">
          <a:xfrm>
            <a:off x="22225" y="115888"/>
            <a:ext cx="9144000" cy="714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endParaRPr lang="pl-PL" altLang="pl-PL" sz="2000" b="1">
              <a:latin typeface="Calibri" pitchFamily="34" charset="0"/>
            </a:endParaRPr>
          </a:p>
          <a:p>
            <a:pPr algn="ctr">
              <a:buClr>
                <a:srgbClr val="000000"/>
              </a:buClr>
              <a:buFont typeface="Arial" charset="0"/>
              <a:buNone/>
            </a:pPr>
            <a:endParaRPr lang="pl-PL" altLang="pl-PL" sz="2000">
              <a:latin typeface="Calibri" pitchFamily="34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2000" b="1" u="sng">
                <a:solidFill>
                  <a:srgbClr val="C00000"/>
                </a:solidFill>
                <a:latin typeface="Calibri" pitchFamily="34" charset="0"/>
              </a:rPr>
              <a:t>Krok 20.</a:t>
            </a:r>
            <a:endParaRPr lang="pl-PL" altLang="pl-PL" sz="1800">
              <a:latin typeface="Calibri" pitchFamily="34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2000" b="1" u="sng">
                <a:solidFill>
                  <a:srgbClr val="0070C0"/>
                </a:solidFill>
                <a:latin typeface="Calibri" pitchFamily="34" charset="0"/>
              </a:rPr>
              <a:t>postępowanie z dokumentami z wyborów</a:t>
            </a:r>
          </a:p>
          <a:p>
            <a:pPr algn="ctr">
              <a:buClr>
                <a:srgbClr val="000000"/>
              </a:buClr>
              <a:buFont typeface="Arial" charset="0"/>
              <a:buNone/>
            </a:pPr>
            <a:endParaRPr lang="pl-PL" sz="2000" b="1" u="sng">
              <a:latin typeface="Calibri" pitchFamily="34" charset="0"/>
            </a:endParaRPr>
          </a:p>
          <a:p>
            <a:pPr>
              <a:buClr>
                <a:srgbClr val="000000"/>
              </a:buClr>
              <a:buFont typeface="Arial" charset="0"/>
              <a:buChar char="•"/>
            </a:pPr>
            <a:endParaRPr lang="pl-PL" sz="2000">
              <a:latin typeface="Calibri" pitchFamily="34" charset="0"/>
            </a:endParaRPr>
          </a:p>
          <a:p>
            <a:pPr algn="ctr">
              <a:buClr>
                <a:srgbClr val="000000"/>
              </a:buClr>
              <a:buFont typeface="Arial" charset="0"/>
              <a:buNone/>
            </a:pPr>
            <a:r>
              <a:rPr lang="pl-PL" sz="2000" b="1" u="sng">
                <a:solidFill>
                  <a:srgbClr val="0070C0"/>
                </a:solidFill>
                <a:latin typeface="Calibri" pitchFamily="34" charset="0"/>
              </a:rPr>
              <a:t>w drugim opakowaniu</a:t>
            </a:r>
          </a:p>
          <a:p>
            <a:pPr algn="ctr">
              <a:buClr>
                <a:srgbClr val="000000"/>
              </a:buClr>
              <a:buFont typeface="Arial" charset="0"/>
              <a:buNone/>
            </a:pPr>
            <a:endParaRPr lang="pl-PL" sz="2000" b="1" u="sng">
              <a:solidFill>
                <a:srgbClr val="0070C0"/>
              </a:solidFill>
              <a:latin typeface="Calibri" pitchFamily="34" charset="0"/>
            </a:endParaRPr>
          </a:p>
          <a:p>
            <a:pPr fontAlgn="ctr">
              <a:buClr>
                <a:srgbClr val="000000"/>
              </a:buClr>
              <a:buFont typeface="Arial" charset="0"/>
              <a:buChar char="•"/>
            </a:pPr>
            <a:r>
              <a:rPr lang="pl-PL" sz="1800" b="1" u="sng">
                <a:latin typeface="Franklin Gothic Book" pitchFamily="34" charset="0"/>
              </a:rPr>
              <a:t>drugi egzemplarz protokołu głosowania</a:t>
            </a:r>
            <a:r>
              <a:rPr lang="pl-PL" sz="1800">
                <a:latin typeface="Franklin Gothic Book" pitchFamily="34" charset="0"/>
              </a:rPr>
              <a:t>;</a:t>
            </a:r>
          </a:p>
          <a:p>
            <a:pPr fontAlgn="ctr">
              <a:buClr>
                <a:srgbClr val="000000"/>
              </a:buClr>
              <a:buFont typeface="Arial" charset="0"/>
              <a:buChar char="•"/>
            </a:pPr>
            <a:r>
              <a:rPr lang="pl-PL" sz="1800" b="1" u="sng">
                <a:latin typeface="Franklin Gothic Book" pitchFamily="34" charset="0"/>
              </a:rPr>
              <a:t>spis wyborców</a:t>
            </a:r>
            <a:r>
              <a:rPr lang="pl-PL" sz="1800">
                <a:latin typeface="Franklin Gothic Book" pitchFamily="34" charset="0"/>
              </a:rPr>
              <a:t> </a:t>
            </a:r>
          </a:p>
          <a:p>
            <a:pPr fontAlgn="ctr">
              <a:buClr>
                <a:srgbClr val="000000"/>
              </a:buClr>
              <a:buFont typeface="Arial" charset="0"/>
              <a:buNone/>
            </a:pPr>
            <a:r>
              <a:rPr lang="pl-PL" sz="1800">
                <a:latin typeface="Franklin Gothic Book" pitchFamily="34" charset="0"/>
              </a:rPr>
              <a:t>	wraz z dołączonymi do niego zaświadczeniami o prawie do głosowania oraz 	aktami 	pełnomocnictwa;</a:t>
            </a:r>
          </a:p>
          <a:p>
            <a:pPr fontAlgn="ctr">
              <a:buClr>
                <a:srgbClr val="000000"/>
              </a:buClr>
              <a:buFont typeface="Arial" charset="0"/>
              <a:buChar char="•"/>
            </a:pPr>
            <a:r>
              <a:rPr lang="pl-PL" sz="1800" b="1" u="sng">
                <a:latin typeface="Franklin Gothic Book" pitchFamily="34" charset="0"/>
              </a:rPr>
              <a:t>pakiety zawierające koperty wraz z kartami</a:t>
            </a:r>
            <a:r>
              <a:rPr lang="pl-PL" sz="1800">
                <a:latin typeface="Franklin Gothic Book" pitchFamily="34" charset="0"/>
              </a:rPr>
              <a:t>,</a:t>
            </a:r>
          </a:p>
          <a:p>
            <a:pPr fontAlgn="ctr">
              <a:buClr>
                <a:srgbClr val="000000"/>
              </a:buClr>
              <a:buFont typeface="Arial" charset="0"/>
              <a:buChar char="•"/>
            </a:pPr>
            <a:r>
              <a:rPr lang="pl-PL" sz="1800" b="1" u="sng">
                <a:latin typeface="Franklin Gothic Book" pitchFamily="34" charset="0"/>
              </a:rPr>
              <a:t>pakiety wyborcze niedoręczone lub nieodebrane osobiście przez wyborców</a:t>
            </a:r>
            <a:r>
              <a:rPr lang="pl-PL" sz="1800">
                <a:latin typeface="Franklin Gothic Book" pitchFamily="34" charset="0"/>
              </a:rPr>
              <a:t> </a:t>
            </a:r>
          </a:p>
          <a:p>
            <a:pPr fontAlgn="ctr">
              <a:buClr>
                <a:srgbClr val="000000"/>
              </a:buClr>
              <a:buFont typeface="Arial" charset="0"/>
              <a:buChar char="•"/>
            </a:pPr>
            <a:r>
              <a:rPr lang="pl-PL" sz="1800" b="1" u="sng">
                <a:latin typeface="Franklin Gothic Book" pitchFamily="34" charset="0"/>
              </a:rPr>
              <a:t>puste koperty zwrotne oraz puste koperty na kartę do głosowania</a:t>
            </a:r>
            <a:r>
              <a:rPr lang="pl-PL" sz="1800">
                <a:latin typeface="Franklin Gothic Book" pitchFamily="34" charset="0"/>
              </a:rPr>
              <a:t>, </a:t>
            </a:r>
          </a:p>
          <a:p>
            <a:pPr fontAlgn="ctr">
              <a:buClr>
                <a:srgbClr val="000000"/>
              </a:buClr>
              <a:buFont typeface="Arial" charset="0"/>
              <a:buChar char="•"/>
            </a:pPr>
            <a:endParaRPr lang="pl-PL" sz="1800" b="1" u="sng">
              <a:latin typeface="Franklin Gothic Book" pitchFamily="34" charset="0"/>
            </a:endParaRPr>
          </a:p>
          <a:p>
            <a:pPr fontAlgn="ctr">
              <a:buClr>
                <a:srgbClr val="000000"/>
              </a:buClr>
              <a:buFont typeface="Arial" charset="0"/>
              <a:buChar char="•"/>
            </a:pPr>
            <a:r>
              <a:rPr lang="pl-PL" sz="1800" b="1" u="sng">
                <a:latin typeface="Franklin Gothic Book" pitchFamily="34" charset="0"/>
              </a:rPr>
              <a:t>ewentualnie</a:t>
            </a:r>
            <a:r>
              <a:rPr lang="pl-PL" sz="1800">
                <a:latin typeface="Franklin Gothic Book" pitchFamily="34" charset="0"/>
              </a:rPr>
              <a:t>:</a:t>
            </a:r>
          </a:p>
          <a:p>
            <a:pPr fontAlgn="ctr">
              <a:buClr>
                <a:srgbClr val="000000"/>
              </a:buClr>
              <a:buFont typeface="Arial" charset="0"/>
              <a:buChar char="•"/>
            </a:pPr>
            <a:r>
              <a:rPr lang="pl-PL" sz="1800" b="1" u="sng">
                <a:latin typeface="Franklin Gothic Book" pitchFamily="34" charset="0"/>
              </a:rPr>
              <a:t>nieuwzględnione w obliczeniach karty do głosowania</a:t>
            </a:r>
            <a:r>
              <a:rPr lang="pl-PL" sz="1800">
                <a:latin typeface="Franklin Gothic Book" pitchFamily="34" charset="0"/>
              </a:rPr>
              <a:t> </a:t>
            </a:r>
          </a:p>
          <a:p>
            <a:pPr fontAlgn="ctr">
              <a:buClr>
                <a:srgbClr val="000000"/>
              </a:buClr>
              <a:buFont typeface="Arial" charset="0"/>
              <a:buNone/>
            </a:pPr>
            <a:r>
              <a:rPr lang="pl-PL" sz="1800">
                <a:latin typeface="Franklin Gothic Book" pitchFamily="34" charset="0"/>
              </a:rPr>
              <a:t>	niewrzucone do urny wyborczej, znalezione przez komisję, </a:t>
            </a:r>
          </a:p>
          <a:p>
            <a:pPr>
              <a:buClr>
                <a:srgbClr val="000000"/>
              </a:buClr>
              <a:buFont typeface="Arial" charset="0"/>
              <a:buChar char="•"/>
            </a:pPr>
            <a:endParaRPr lang="pl-PL" sz="2000">
              <a:latin typeface="Calibri" pitchFamily="34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2000" u="sng">
              <a:latin typeface="Calibri" pitchFamily="34" charset="0"/>
            </a:endParaRPr>
          </a:p>
          <a:p>
            <a:pPr algn="ctr">
              <a:buClr>
                <a:srgbClr val="000000"/>
              </a:buClr>
              <a:buFont typeface="Arial" charset="0"/>
              <a:buNone/>
            </a:pPr>
            <a:endParaRPr lang="pl-PL" altLang="pl-PL" sz="2000">
              <a:latin typeface="Calibri" pitchFamily="34" charset="0"/>
            </a:endParaRPr>
          </a:p>
          <a:p>
            <a:pPr fontAlgn="t">
              <a:buClr>
                <a:srgbClr val="000000"/>
              </a:buClr>
              <a:buFont typeface="Arial" charset="0"/>
              <a:buNone/>
            </a:pPr>
            <a:endParaRPr lang="pl-PL" altLang="pl-PL" sz="2000">
              <a:latin typeface="Calibri" pitchFamily="34" charset="0"/>
            </a:endParaRPr>
          </a:p>
          <a:p>
            <a:pPr algn="just">
              <a:buClr>
                <a:srgbClr val="000000"/>
              </a:buClr>
              <a:buFont typeface="Arial" charset="0"/>
              <a:buChar char="•"/>
            </a:pPr>
            <a:endParaRPr lang="pl-PL" altLang="pl-PL" sz="2000">
              <a:latin typeface="Calibri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7950" y="115888"/>
            <a:ext cx="89281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l-PL" kern="0" dirty="0">
              <a:latin typeface="Arial"/>
              <a:ea typeface="Arial"/>
              <a:cs typeface="Arial"/>
              <a:sym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l-PL" kern="0" dirty="0">
              <a:latin typeface="Arial"/>
              <a:ea typeface="Arial"/>
              <a:cs typeface="Arial"/>
              <a:sym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l-PL" b="1" u="sng" kern="0" dirty="0">
              <a:latin typeface="+mn-lt"/>
              <a:ea typeface="Arial"/>
              <a:cs typeface="Arial"/>
              <a:sym typeface="Arial"/>
            </a:endParaRPr>
          </a:p>
        </p:txBody>
      </p:sp>
      <p:pic>
        <p:nvPicPr>
          <p:cNvPr id="52227" name="Obraz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8438" y="146050"/>
            <a:ext cx="11858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8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44B5AE8-2C5B-47F2-B98B-C1CA99300344}" type="slidenum">
              <a:rPr lang="en-US" smtClean="0"/>
              <a:pPr/>
              <a:t>35</a:t>
            </a:fld>
            <a:endParaRPr lang="en-US" smtClean="0"/>
          </a:p>
        </p:txBody>
      </p:sp>
      <p:pic>
        <p:nvPicPr>
          <p:cNvPr id="52229" name="Obraz 5" descr="Clipart - Misc Bag Generic Blu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782399">
            <a:off x="6102350" y="1558925"/>
            <a:ext cx="698500" cy="98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Prostokąt 1"/>
          <p:cNvSpPr>
            <a:spLocks noChangeArrowheads="1"/>
          </p:cNvSpPr>
          <p:nvPr/>
        </p:nvSpPr>
        <p:spPr bwMode="auto">
          <a:xfrm>
            <a:off x="22225" y="115888"/>
            <a:ext cx="9144000" cy="714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endParaRPr lang="pl-PL" altLang="pl-PL" sz="2000" b="1">
              <a:latin typeface="Calibri" pitchFamily="34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2000">
              <a:latin typeface="Calibri" pitchFamily="34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2000" b="1" u="sng">
                <a:solidFill>
                  <a:srgbClr val="C00000"/>
                </a:solidFill>
                <a:latin typeface="Calibri" pitchFamily="34" charset="0"/>
              </a:rPr>
              <a:t>Krok 20.cd.</a:t>
            </a:r>
            <a:endParaRPr lang="pl-PL" altLang="pl-PL" sz="1800">
              <a:latin typeface="Calibri" pitchFamily="34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2000" b="1" u="sng">
                <a:solidFill>
                  <a:srgbClr val="0070C0"/>
                </a:solidFill>
                <a:latin typeface="Calibri" pitchFamily="34" charset="0"/>
              </a:rPr>
              <a:t>postępowanie z dokumentami z wyborów</a:t>
            </a: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2000">
              <a:latin typeface="Calibri" pitchFamily="34" charset="0"/>
            </a:endParaRPr>
          </a:p>
          <a:p>
            <a:pPr algn="ctr">
              <a:buClr>
                <a:srgbClr val="000000"/>
              </a:buClr>
              <a:buFont typeface="Arial" charset="0"/>
              <a:buNone/>
            </a:pPr>
            <a:r>
              <a:rPr lang="pl-PL" sz="2000" b="1" u="sng">
                <a:solidFill>
                  <a:srgbClr val="0070C0"/>
                </a:solidFill>
                <a:latin typeface="Calibri" pitchFamily="34" charset="0"/>
              </a:rPr>
              <a:t>w drugim opakowaniu</a:t>
            </a:r>
          </a:p>
          <a:p>
            <a:pPr algn="ctr">
              <a:buClr>
                <a:srgbClr val="000000"/>
              </a:buClr>
              <a:buFont typeface="Arial" charset="0"/>
              <a:buNone/>
            </a:pPr>
            <a:endParaRPr lang="pl-PL" sz="2000" b="1" u="sng">
              <a:solidFill>
                <a:srgbClr val="0070C0"/>
              </a:solidFill>
              <a:latin typeface="Calibri" pitchFamily="34" charset="0"/>
            </a:endParaRPr>
          </a:p>
          <a:p>
            <a:pPr fontAlgn="ctr">
              <a:buClr>
                <a:srgbClr val="000000"/>
              </a:buClr>
              <a:buFont typeface="Arial" charset="0"/>
              <a:buChar char="•"/>
            </a:pPr>
            <a:r>
              <a:rPr lang="pl-PL" sz="1800" b="1" u="sng">
                <a:latin typeface="Franklin Gothic Book" pitchFamily="34" charset="0"/>
              </a:rPr>
              <a:t>nośniki z zarejestrowanym przez mężów zaufania przebiegiem czynności komisji</a:t>
            </a:r>
            <a:r>
              <a:rPr lang="pl-PL" sz="1800">
                <a:latin typeface="Franklin Gothic Book" pitchFamily="34" charset="0"/>
              </a:rPr>
              <a:t>, </a:t>
            </a:r>
          </a:p>
          <a:p>
            <a:pPr fontAlgn="ctr">
              <a:buClr>
                <a:srgbClr val="000000"/>
              </a:buClr>
              <a:buFont typeface="Arial" charset="0"/>
              <a:buNone/>
            </a:pPr>
            <a:r>
              <a:rPr lang="pl-PL" sz="1800">
                <a:latin typeface="Franklin Gothic Book" pitchFamily="34" charset="0"/>
              </a:rPr>
              <a:t>	o ile został dołączony jako dokument z wyborów,</a:t>
            </a:r>
          </a:p>
          <a:p>
            <a:pPr fontAlgn="ctr">
              <a:buClr>
                <a:srgbClr val="000000"/>
              </a:buClr>
              <a:buFont typeface="Arial" charset="0"/>
              <a:buChar char="•"/>
            </a:pPr>
            <a:r>
              <a:rPr lang="pl-PL" sz="1800" b="1" u="sng">
                <a:latin typeface="Franklin Gothic Book" pitchFamily="34" charset="0"/>
              </a:rPr>
              <a:t>wszystkie arkusze pomocnicze i niewykorzystane formularze protokołu</a:t>
            </a:r>
            <a:r>
              <a:rPr lang="pl-PL" sz="1800">
                <a:latin typeface="Franklin Gothic Book" pitchFamily="34" charset="0"/>
              </a:rPr>
              <a:t> (także błędnie wypełnione) </a:t>
            </a:r>
          </a:p>
          <a:p>
            <a:pPr fontAlgn="ctr">
              <a:buClr>
                <a:srgbClr val="000000"/>
              </a:buClr>
              <a:buFont typeface="Arial" charset="0"/>
              <a:buChar char="•"/>
            </a:pPr>
            <a:r>
              <a:rPr lang="pl-PL" sz="1800">
                <a:latin typeface="Franklin Gothic Book" pitchFamily="34" charset="0"/>
              </a:rPr>
              <a:t>oraz </a:t>
            </a:r>
            <a:r>
              <a:rPr lang="pl-PL" sz="1800" b="1" u="sng">
                <a:latin typeface="Franklin Gothic Book" pitchFamily="34" charset="0"/>
              </a:rPr>
              <a:t>wadliwie sporządzone protokoły głosowania, drugie egzemplarze raportu ostrzeżeń </a:t>
            </a:r>
            <a:endParaRPr lang="pl-PL" sz="1800">
              <a:latin typeface="Franklin Gothic Book" pitchFamily="34" charset="0"/>
            </a:endParaRPr>
          </a:p>
          <a:p>
            <a:pPr fontAlgn="ctr">
              <a:buClr>
                <a:srgbClr val="000000"/>
              </a:buClr>
              <a:buFont typeface="Arial" charset="0"/>
              <a:buNone/>
            </a:pPr>
            <a:r>
              <a:rPr lang="pl-PL" sz="1800">
                <a:latin typeface="Franklin Gothic Book" pitchFamily="34" charset="0"/>
              </a:rPr>
              <a:t>	</a:t>
            </a:r>
          </a:p>
          <a:p>
            <a:pPr fontAlgn="ctr">
              <a:buClr>
                <a:srgbClr val="000000"/>
              </a:buClr>
              <a:buFont typeface="Arial" charset="0"/>
              <a:buNone/>
            </a:pPr>
            <a:r>
              <a:rPr lang="pl-PL" sz="1800">
                <a:latin typeface="Franklin Gothic Book" pitchFamily="34" charset="0"/>
              </a:rPr>
              <a:t>opakowanie to opisuje się, pieczętuje i zabezpiecza przed możliwością niekontrolowanego otwarcia.</a:t>
            </a:r>
          </a:p>
          <a:p>
            <a:pPr fontAlgn="ctr">
              <a:buClr>
                <a:srgbClr val="000000"/>
              </a:buClr>
              <a:buFont typeface="Arial" charset="0"/>
              <a:buNone/>
            </a:pPr>
            <a:r>
              <a:rPr lang="pl-PL" sz="1800">
                <a:latin typeface="Franklin Gothic Book" pitchFamily="34" charset="0"/>
              </a:rPr>
              <a:t>			</a:t>
            </a:r>
          </a:p>
          <a:p>
            <a:pPr algn="just" fontAlgn="ctr">
              <a:buClr>
                <a:srgbClr val="000000"/>
              </a:buClr>
              <a:buFont typeface="Arial" charset="0"/>
              <a:buNone/>
            </a:pPr>
            <a:r>
              <a:rPr lang="pl-PL" sz="2000" b="1">
                <a:solidFill>
                  <a:srgbClr val="0070C0"/>
                </a:solidFill>
                <a:latin typeface="Calibri" pitchFamily="34" charset="0"/>
              </a:rPr>
              <a:t>			</a:t>
            </a:r>
            <a:r>
              <a:rPr lang="pl-PL" sz="2000" b="1" u="sng">
                <a:solidFill>
                  <a:srgbClr val="0070C0"/>
                </a:solidFill>
                <a:latin typeface="Calibri" pitchFamily="34" charset="0"/>
              </a:rPr>
              <a:t>w trzecim opakowaniu</a:t>
            </a:r>
          </a:p>
          <a:p>
            <a:pPr fontAlgn="ctr">
              <a:buClr>
                <a:srgbClr val="000000"/>
              </a:buClr>
              <a:buFont typeface="Arial" charset="0"/>
              <a:buNone/>
            </a:pPr>
            <a:endParaRPr lang="pl-PL" sz="2000" b="1" u="sng">
              <a:solidFill>
                <a:srgbClr val="0070C0"/>
              </a:solidFill>
              <a:latin typeface="Calibri" pitchFamily="34" charset="0"/>
            </a:endParaRPr>
          </a:p>
          <a:p>
            <a:pPr fontAlgn="ctr">
              <a:buClr>
                <a:srgbClr val="000000"/>
              </a:buClr>
              <a:buFont typeface="Arial" charset="0"/>
              <a:buChar char="•"/>
            </a:pPr>
            <a:r>
              <a:rPr lang="pl-PL" sz="1800" b="1" u="sng">
                <a:solidFill>
                  <a:schemeClr val="tx1"/>
                </a:solidFill>
                <a:latin typeface="Franklin Gothic Book" pitchFamily="34" charset="0"/>
              </a:rPr>
              <a:t>pozostałą dokumentację komisji, w tym protokoły posiedzeń i uchwały. </a:t>
            </a:r>
          </a:p>
          <a:p>
            <a:pPr fontAlgn="ctr">
              <a:buClr>
                <a:srgbClr val="000000"/>
              </a:buClr>
              <a:buFont typeface="Arial" charset="0"/>
              <a:buNone/>
            </a:pPr>
            <a:endParaRPr lang="pl-PL" sz="2000" b="1">
              <a:solidFill>
                <a:srgbClr val="0070C0"/>
              </a:solidFill>
              <a:latin typeface="Franklin Gothic Book" pitchFamily="34" charset="0"/>
            </a:endParaRPr>
          </a:p>
          <a:p>
            <a:pPr fontAlgn="ctr">
              <a:buClr>
                <a:srgbClr val="000000"/>
              </a:buClr>
              <a:buFont typeface="Arial" charset="0"/>
              <a:buNone/>
            </a:pPr>
            <a:endParaRPr lang="pl-PL" sz="1800" u="sng">
              <a:latin typeface="Franklin Gothic Book" pitchFamily="34" charset="0"/>
            </a:endParaRPr>
          </a:p>
          <a:p>
            <a:pPr fontAlgn="ctr">
              <a:buClr>
                <a:srgbClr val="000000"/>
              </a:buClr>
              <a:buFont typeface="Arial" charset="0"/>
              <a:buChar char="•"/>
            </a:pPr>
            <a:endParaRPr lang="pl-PL" sz="2000" b="1" u="sng">
              <a:latin typeface="Franklin Gothic Book" pitchFamily="34" charset="0"/>
            </a:endParaRPr>
          </a:p>
          <a:p>
            <a:pPr fontAlgn="t">
              <a:buClr>
                <a:srgbClr val="000000"/>
              </a:buClr>
              <a:buFont typeface="Arial" charset="0"/>
              <a:buNone/>
            </a:pPr>
            <a:endParaRPr lang="pl-PL" altLang="pl-PL" sz="2000">
              <a:latin typeface="Calibri" pitchFamily="34" charset="0"/>
            </a:endParaRPr>
          </a:p>
          <a:p>
            <a:pPr algn="just">
              <a:buClr>
                <a:srgbClr val="000000"/>
              </a:buClr>
              <a:buFont typeface="Arial" charset="0"/>
              <a:buChar char="•"/>
            </a:pPr>
            <a:endParaRPr lang="pl-PL" altLang="pl-PL" sz="2000">
              <a:latin typeface="Calibri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7950" y="115888"/>
            <a:ext cx="89281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l-PL" kern="0" dirty="0">
              <a:latin typeface="Arial"/>
              <a:ea typeface="Arial"/>
              <a:cs typeface="Arial"/>
              <a:sym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l-PL" kern="0" dirty="0">
              <a:latin typeface="Arial"/>
              <a:ea typeface="Arial"/>
              <a:cs typeface="Arial"/>
              <a:sym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l-PL" b="1" u="sng" kern="0" dirty="0">
              <a:latin typeface="+mn-lt"/>
              <a:ea typeface="Arial"/>
              <a:cs typeface="Arial"/>
              <a:sym typeface="Arial"/>
            </a:endParaRPr>
          </a:p>
        </p:txBody>
      </p:sp>
      <p:pic>
        <p:nvPicPr>
          <p:cNvPr id="53251" name="Obraz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8438" y="146050"/>
            <a:ext cx="11858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2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7FA4677-59D0-497E-A8FD-954AC2C7C657}" type="slidenum">
              <a:rPr lang="en-US" smtClean="0"/>
              <a:pPr/>
              <a:t>36</a:t>
            </a:fld>
            <a:endParaRPr lang="en-US" smtClean="0"/>
          </a:p>
        </p:txBody>
      </p:sp>
      <p:pic>
        <p:nvPicPr>
          <p:cNvPr id="53253" name="Obraz 5" descr="Clipart - Misc Bag Generic Blu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782399">
            <a:off x="6442075" y="1254125"/>
            <a:ext cx="698500" cy="98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4" name="Obraz 8" descr="Clipart - Misc Bag Generic Blu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782399">
            <a:off x="7653338" y="4357688"/>
            <a:ext cx="6985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Prostokąt 1"/>
          <p:cNvSpPr>
            <a:spLocks noChangeArrowheads="1"/>
          </p:cNvSpPr>
          <p:nvPr/>
        </p:nvSpPr>
        <p:spPr bwMode="auto">
          <a:xfrm>
            <a:off x="22225" y="115888"/>
            <a:ext cx="9144000" cy="621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endParaRPr lang="pl-PL" altLang="pl-PL" sz="2000" b="1">
              <a:latin typeface="Calibri" pitchFamily="34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2000">
              <a:latin typeface="Calibri" pitchFamily="34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2000" b="1" u="sng">
                <a:solidFill>
                  <a:srgbClr val="C00000"/>
                </a:solidFill>
                <a:latin typeface="Calibri" pitchFamily="34" charset="0"/>
              </a:rPr>
              <a:t>Krok 20.cd.</a:t>
            </a:r>
            <a:endParaRPr lang="pl-PL" altLang="pl-PL" sz="1800">
              <a:latin typeface="Calibri" pitchFamily="34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2000" b="1" u="sng">
                <a:solidFill>
                  <a:srgbClr val="0070C0"/>
                </a:solidFill>
                <a:latin typeface="Calibri" pitchFamily="34" charset="0"/>
              </a:rPr>
              <a:t>postępowanie z dokumentami z wyborów</a:t>
            </a: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2000">
              <a:latin typeface="Calibri" pitchFamily="34" charset="0"/>
            </a:endParaRPr>
          </a:p>
          <a:p>
            <a:pPr algn="ctr">
              <a:buClr>
                <a:srgbClr val="000000"/>
              </a:buClr>
              <a:buFont typeface="Arial" charset="0"/>
              <a:buNone/>
            </a:pPr>
            <a:r>
              <a:rPr lang="pl-PL" sz="2000" b="1" u="sng">
                <a:solidFill>
                  <a:srgbClr val="0070C0"/>
                </a:solidFill>
                <a:latin typeface="Calibri" pitchFamily="34" charset="0"/>
              </a:rPr>
              <a:t>ponadto</a:t>
            </a:r>
          </a:p>
          <a:p>
            <a:pPr algn="ctr">
              <a:buClr>
                <a:srgbClr val="000000"/>
              </a:buClr>
              <a:buFont typeface="Arial" charset="0"/>
              <a:buNone/>
            </a:pPr>
            <a:endParaRPr lang="pl-PL" sz="2000" b="1" u="sng">
              <a:solidFill>
                <a:srgbClr val="0070C0"/>
              </a:solidFill>
              <a:latin typeface="Calibri" pitchFamily="34" charset="0"/>
            </a:endParaRPr>
          </a:p>
          <a:p>
            <a:pPr algn="ctr" fontAlgn="t">
              <a:buClr>
                <a:srgbClr val="000000"/>
              </a:buClr>
              <a:buFont typeface="Arial" charset="0"/>
              <a:buNone/>
            </a:pPr>
            <a:r>
              <a:rPr lang="pl-PL" altLang="pl-PL" sz="1800" b="1">
                <a:latin typeface="Franklin Gothic Book" pitchFamily="34" charset="0"/>
              </a:rPr>
              <a:t>I</a:t>
            </a:r>
          </a:p>
          <a:p>
            <a:pPr fontAlgn="t">
              <a:buClr>
                <a:srgbClr val="000000"/>
              </a:buClr>
              <a:buFont typeface="Arial" charset="0"/>
              <a:buChar char="•"/>
            </a:pPr>
            <a:r>
              <a:rPr lang="pl-PL" altLang="pl-PL" sz="1800" b="1">
                <a:latin typeface="Franklin Gothic Book" pitchFamily="34" charset="0"/>
              </a:rPr>
              <a:t>osobno pakuje się </a:t>
            </a:r>
            <a:r>
              <a:rPr lang="pl-PL" altLang="pl-PL" sz="1800" b="1">
                <a:solidFill>
                  <a:srgbClr val="0070C0"/>
                </a:solidFill>
                <a:latin typeface="Franklin Gothic Book" pitchFamily="34" charset="0"/>
              </a:rPr>
              <a:t>listę osób, którym udzielono pełnomocnictwa </a:t>
            </a:r>
            <a:r>
              <a:rPr lang="pl-PL" altLang="pl-PL" sz="1800" b="1">
                <a:latin typeface="Franklin Gothic Book" pitchFamily="34" charset="0"/>
              </a:rPr>
              <a:t>	</a:t>
            </a:r>
          </a:p>
          <a:p>
            <a:pPr fontAlgn="t">
              <a:buClr>
                <a:srgbClr val="000000"/>
              </a:buClr>
              <a:buFont typeface="Arial" charset="0"/>
              <a:buNone/>
            </a:pPr>
            <a:r>
              <a:rPr lang="pl-PL" altLang="pl-PL" sz="1800" b="1">
                <a:latin typeface="Franklin Gothic Book" pitchFamily="34" charset="0"/>
              </a:rPr>
              <a:t>	należy zwrócić szczególną uwagę, aby podczas segregowania dokumentów z 	wyborów wyodrębnić tę listę. </a:t>
            </a:r>
          </a:p>
          <a:p>
            <a:pPr fontAlgn="t">
              <a:buClr>
                <a:srgbClr val="000000"/>
              </a:buClr>
              <a:buFont typeface="Arial" charset="0"/>
              <a:buNone/>
            </a:pPr>
            <a:r>
              <a:rPr lang="pl-PL" altLang="pl-PL" sz="1800" b="1">
                <a:latin typeface="Franklin Gothic Book" pitchFamily="34" charset="0"/>
              </a:rPr>
              <a:t>	</a:t>
            </a:r>
            <a:r>
              <a:rPr lang="pl-PL" altLang="pl-PL" sz="1800" b="1">
                <a:solidFill>
                  <a:srgbClr val="FF0000"/>
                </a:solidFill>
                <a:latin typeface="Franklin Gothic Book" pitchFamily="34" charset="0"/>
              </a:rPr>
              <a:t>NIE MOŻE ONA ZOSTAĆ ZŁOŻONA DO ŻADNEGO OPAKOWANIA ZBIORCZEGO !!</a:t>
            </a:r>
          </a:p>
          <a:p>
            <a:pPr fontAlgn="t">
              <a:buClr>
                <a:srgbClr val="000000"/>
              </a:buClr>
              <a:buFont typeface="Arial" charset="0"/>
              <a:buNone/>
            </a:pPr>
            <a:endParaRPr lang="pl-PL" altLang="pl-PL" sz="1800">
              <a:latin typeface="Franklin Gothic Book" pitchFamily="34" charset="0"/>
            </a:endParaRPr>
          </a:p>
          <a:p>
            <a:pPr fontAlgn="t">
              <a:buClr>
                <a:srgbClr val="000000"/>
              </a:buClr>
              <a:buFont typeface="Arial" charset="0"/>
              <a:buChar char="•"/>
            </a:pPr>
            <a:r>
              <a:rPr lang="pl-PL" altLang="pl-PL" sz="1800">
                <a:solidFill>
                  <a:srgbClr val="0070C0"/>
                </a:solidFill>
                <a:latin typeface="Franklin Gothic Book" pitchFamily="34" charset="0"/>
              </a:rPr>
              <a:t>listę osób, którym udzielono pełnomocnictwa do głosowania, urzędnik wyborczy przekazuje przedstawicielowi wójta. </a:t>
            </a:r>
          </a:p>
          <a:p>
            <a:pPr fontAlgn="t">
              <a:buClr>
                <a:srgbClr val="000000"/>
              </a:buClr>
              <a:buFont typeface="Arial" charset="0"/>
              <a:buNone/>
            </a:pPr>
            <a:endParaRPr lang="pl-PL" altLang="pl-PL" sz="2000">
              <a:latin typeface="Calibri" pitchFamily="34" charset="0"/>
            </a:endParaRPr>
          </a:p>
          <a:p>
            <a:pPr algn="ctr" fontAlgn="t">
              <a:buClr>
                <a:srgbClr val="000000"/>
              </a:buClr>
              <a:buFont typeface="Arial" charset="0"/>
              <a:buNone/>
            </a:pPr>
            <a:r>
              <a:rPr lang="pl-PL" altLang="pl-PL" sz="2000">
                <a:latin typeface="Calibri" pitchFamily="34" charset="0"/>
              </a:rPr>
              <a:t>II</a:t>
            </a:r>
          </a:p>
          <a:p>
            <a:pPr fontAlgn="t">
              <a:buClr>
                <a:srgbClr val="000000"/>
              </a:buClr>
              <a:buFont typeface="Arial" charset="0"/>
              <a:buNone/>
            </a:pPr>
            <a:r>
              <a:rPr lang="pl-PL" altLang="pl-PL" sz="1800">
                <a:latin typeface="Franklin Gothic Book" pitchFamily="34" charset="0"/>
              </a:rPr>
              <a:t>przewodniczący obwodowej komisji wyborczej </a:t>
            </a:r>
            <a:r>
              <a:rPr lang="pl-PL" altLang="pl-PL" sz="1800" b="1">
                <a:latin typeface="Franklin Gothic Book" pitchFamily="34" charset="0"/>
              </a:rPr>
              <a:t>przekazuje w depozyt urzędnikowi wyborczemu </a:t>
            </a:r>
          </a:p>
          <a:p>
            <a:pPr fontAlgn="t">
              <a:buClr>
                <a:srgbClr val="000000"/>
              </a:buClr>
              <a:buFont typeface="Arial" charset="0"/>
              <a:buChar char="•"/>
            </a:pPr>
            <a:r>
              <a:rPr lang="pl-PL" altLang="pl-PL" sz="1800">
                <a:latin typeface="Franklin Gothic Book" pitchFamily="34" charset="0"/>
              </a:rPr>
              <a:t>	wszystkie opakowania zbiorcze i paczki z dokumentami</a:t>
            </a:r>
          </a:p>
          <a:p>
            <a:pPr fontAlgn="t">
              <a:buClr>
                <a:srgbClr val="000000"/>
              </a:buClr>
              <a:buFont typeface="Arial" charset="0"/>
              <a:buChar char="•"/>
            </a:pPr>
            <a:r>
              <a:rPr lang="pl-PL" altLang="pl-PL" sz="1800">
                <a:latin typeface="Franklin Gothic Book" pitchFamily="34" charset="0"/>
              </a:rPr>
              <a:t>	oraz pieczęć komisji</a:t>
            </a:r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altLang="pl-PL" sz="2000">
              <a:latin typeface="Calibri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7950" y="115888"/>
            <a:ext cx="89281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l-PL" kern="0" dirty="0">
              <a:latin typeface="Arial"/>
              <a:ea typeface="Arial"/>
              <a:cs typeface="Arial"/>
              <a:sym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l-PL" kern="0" dirty="0">
              <a:latin typeface="Arial"/>
              <a:ea typeface="Arial"/>
              <a:cs typeface="Arial"/>
              <a:sym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l-PL" b="1" u="sng" kern="0" dirty="0">
              <a:latin typeface="+mn-lt"/>
              <a:ea typeface="Arial"/>
              <a:cs typeface="Arial"/>
              <a:sym typeface="Arial"/>
            </a:endParaRPr>
          </a:p>
        </p:txBody>
      </p:sp>
      <p:pic>
        <p:nvPicPr>
          <p:cNvPr id="54275" name="Obraz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8438" y="146050"/>
            <a:ext cx="11858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6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E5144A1-ED1A-429B-8B30-877BDB49B98E}" type="slidenum">
              <a:rPr lang="en-US" smtClean="0"/>
              <a:pPr/>
              <a:t>37</a:t>
            </a:fld>
            <a:endParaRPr lang="en-US" smtClean="0"/>
          </a:p>
        </p:txBody>
      </p:sp>
      <p:pic>
        <p:nvPicPr>
          <p:cNvPr id="54277" name="Obraz 5" descr="Clipart - Misc Bag Generic Blu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782399">
            <a:off x="6442075" y="1254125"/>
            <a:ext cx="698500" cy="98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ymbol zastępczy tekstu 1"/>
          <p:cNvSpPr txBox="1">
            <a:spLocks noGrp="1"/>
          </p:cNvSpPr>
          <p:nvPr>
            <p:ph type="body" sz="quarter" idx="4294967295"/>
          </p:nvPr>
        </p:nvSpPr>
        <p:spPr>
          <a:xfrm>
            <a:off x="-4763" y="34925"/>
            <a:ext cx="9148763" cy="6858000"/>
          </a:xfrm>
        </p:spPr>
        <p:txBody>
          <a:bodyPr/>
          <a:lstStyle/>
          <a:p>
            <a:pPr marL="457200" indent="-381000" eaLnBrk="1" hangingPunct="1">
              <a:buClr>
                <a:srgbClr val="C7D3E6"/>
              </a:buClr>
              <a:buSzPts val="2400"/>
              <a:buFont typeface="Roboto Condensed Light"/>
              <a:buChar char="▰"/>
            </a:pPr>
            <a:endParaRPr lang="pl-PL" altLang="pl-PL" sz="3200" smtClean="0">
              <a:solidFill>
                <a:srgbClr val="263248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marL="457200" indent="-381000" eaLnBrk="1" hangingPunct="1">
              <a:buClr>
                <a:srgbClr val="C7D3E6"/>
              </a:buClr>
              <a:buSzPts val="2400"/>
              <a:buFont typeface="Roboto Condensed Light"/>
              <a:buChar char="▰"/>
            </a:pPr>
            <a:endParaRPr lang="pl-PL" altLang="pl-PL" sz="3200" smtClean="0">
              <a:solidFill>
                <a:srgbClr val="263248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marL="457200" indent="-381000" eaLnBrk="1" hangingPunct="1">
              <a:buClr>
                <a:srgbClr val="C7D3E6"/>
              </a:buClr>
              <a:buSzPts val="2400"/>
              <a:buFont typeface="Roboto Condensed Light"/>
              <a:buChar char="▰"/>
            </a:pPr>
            <a:endParaRPr lang="pl-PL" altLang="pl-PL" sz="3200" smtClean="0">
              <a:solidFill>
                <a:srgbClr val="263248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marL="457200" indent="-381000" eaLnBrk="1" hangingPunct="1">
              <a:buClr>
                <a:srgbClr val="C7D3E6"/>
              </a:buClr>
              <a:buSzPts val="2400"/>
              <a:buFont typeface="Roboto Condensed Light"/>
              <a:buChar char="▰"/>
            </a:pPr>
            <a:endParaRPr lang="pl-PL" altLang="pl-PL" sz="3200" smtClean="0">
              <a:solidFill>
                <a:srgbClr val="263248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marL="457200" indent="-381000" eaLnBrk="1" hangingPunct="1">
              <a:buClr>
                <a:srgbClr val="C7D3E6"/>
              </a:buClr>
              <a:buSzPts val="2400"/>
              <a:buFont typeface="Roboto Condensed Light"/>
              <a:buChar char="▰"/>
            </a:pPr>
            <a:endParaRPr lang="pl-PL" altLang="pl-PL" sz="3200" smtClean="0">
              <a:solidFill>
                <a:srgbClr val="263248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marL="457200" indent="-381000" eaLnBrk="1" hangingPunct="1">
              <a:buClr>
                <a:srgbClr val="C7D3E6"/>
              </a:buClr>
              <a:buSzPts val="2400"/>
              <a:buFont typeface="Roboto Condensed Light"/>
              <a:buChar char="▰"/>
            </a:pPr>
            <a:endParaRPr lang="pl-PL" altLang="pl-PL" sz="3200" smtClean="0">
              <a:solidFill>
                <a:srgbClr val="263248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marL="457200" indent="-381000" eaLnBrk="1" hangingPunct="1">
              <a:buClr>
                <a:srgbClr val="C7D3E6"/>
              </a:buClr>
              <a:buSzPts val="2400"/>
              <a:buFont typeface="Roboto Condensed Light"/>
              <a:buChar char="▰"/>
            </a:pPr>
            <a:endParaRPr lang="pl-PL" altLang="pl-PL" sz="3200" smtClean="0">
              <a:solidFill>
                <a:srgbClr val="263248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marL="457200" indent="-381000" eaLnBrk="1" hangingPunct="1">
              <a:buClr>
                <a:srgbClr val="C7D3E6"/>
              </a:buClr>
              <a:buSzPts val="2400"/>
              <a:buFont typeface="Roboto Condensed Light"/>
              <a:buChar char="▰"/>
            </a:pPr>
            <a:endParaRPr lang="pl-PL" altLang="pl-PL" sz="3200" smtClean="0">
              <a:solidFill>
                <a:srgbClr val="263248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marL="457200" indent="-381000" eaLnBrk="1" hangingPunct="1">
              <a:buClr>
                <a:srgbClr val="C7D3E6"/>
              </a:buClr>
              <a:buSzPts val="2400"/>
              <a:buFont typeface="Roboto Condensed Light"/>
              <a:buChar char="▰"/>
            </a:pPr>
            <a:endParaRPr lang="pl-PL" altLang="pl-PL" sz="3200" smtClean="0">
              <a:solidFill>
                <a:srgbClr val="263248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marL="457200" indent="-381000" eaLnBrk="1" hangingPunct="1">
              <a:buClr>
                <a:srgbClr val="C7D3E6"/>
              </a:buClr>
              <a:buSzPts val="2400"/>
              <a:buFont typeface="Roboto Condensed Light"/>
              <a:buChar char="▰"/>
            </a:pPr>
            <a:endParaRPr lang="pl-PL" altLang="pl-PL" sz="3200" smtClean="0">
              <a:solidFill>
                <a:srgbClr val="263248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marL="457200" indent="-381000" eaLnBrk="1" hangingPunct="1">
              <a:buClr>
                <a:srgbClr val="C7D3E6"/>
              </a:buClr>
              <a:buSzPts val="2400"/>
              <a:buFont typeface="Roboto Condensed Light"/>
              <a:buChar char="▰"/>
            </a:pPr>
            <a:endParaRPr lang="pl-PL" altLang="pl-PL" sz="2800" smtClean="0">
              <a:solidFill>
                <a:srgbClr val="263248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marL="457200" indent="-381000" eaLnBrk="1" hangingPunct="1">
              <a:buClr>
                <a:srgbClr val="C7D3E6"/>
              </a:buClr>
              <a:buSzPts val="2400"/>
              <a:buFont typeface="Roboto Condensed Light"/>
              <a:buChar char="▰"/>
            </a:pPr>
            <a:endParaRPr lang="pl-PL" altLang="pl-PL" sz="3200" smtClean="0">
              <a:solidFill>
                <a:srgbClr val="263248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</p:txBody>
      </p:sp>
      <p:sp>
        <p:nvSpPr>
          <p:cNvPr id="55298" name="pole tekstowe 2"/>
          <p:cNvSpPr txBox="1">
            <a:spLocks noChangeArrowheads="1"/>
          </p:cNvSpPr>
          <p:nvPr/>
        </p:nvSpPr>
        <p:spPr bwMode="auto">
          <a:xfrm>
            <a:off x="82550" y="4567238"/>
            <a:ext cx="5400675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00"/>
              </a:buClr>
            </a:pPr>
            <a:r>
              <a:rPr lang="pl-PL" altLang="pl-PL" sz="4000" b="1">
                <a:solidFill>
                  <a:srgbClr val="FFFFFF"/>
                </a:solidFill>
              </a:rPr>
              <a:t>Dziękujemy za uwagę</a:t>
            </a:r>
          </a:p>
          <a:p>
            <a:pPr>
              <a:buClr>
                <a:srgbClr val="000000"/>
              </a:buClr>
            </a:pPr>
            <a:endParaRPr lang="pl-PL" altLang="pl-PL" sz="1800">
              <a:solidFill>
                <a:srgbClr val="58595B"/>
              </a:solidFill>
            </a:endParaRPr>
          </a:p>
        </p:txBody>
      </p:sp>
      <p:pic>
        <p:nvPicPr>
          <p:cNvPr id="55299" name="Obraz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97363" y="2897188"/>
            <a:ext cx="1185862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0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285ACD6-3389-4A0B-A147-420872991CE5}" type="slidenum">
              <a:rPr lang="pl-PL" smtClean="0"/>
              <a:pPr/>
              <a:t>38</a:t>
            </a:fld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Prostokąt 5"/>
          <p:cNvSpPr>
            <a:spLocks noChangeArrowheads="1"/>
          </p:cNvSpPr>
          <p:nvPr/>
        </p:nvSpPr>
        <p:spPr bwMode="auto">
          <a:xfrm>
            <a:off x="1122363" y="463550"/>
            <a:ext cx="705643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defRPr/>
            </a:pPr>
            <a:r>
              <a:rPr lang="pl-PL" altLang="pl-PL" sz="2200" b="1">
                <a:solidFill>
                  <a:srgbClr val="C00000"/>
                </a:solidFill>
                <a:latin typeface="Calibri" pitchFamily="34" charset="0"/>
              </a:rPr>
              <a:t>ROZLICZENIE KART DO GŁOSOWANIA</a:t>
            </a:r>
          </a:p>
          <a:p>
            <a:pPr algn="ctr">
              <a:buClr>
                <a:srgbClr val="000000"/>
              </a:buClr>
              <a:defRPr/>
            </a:pPr>
            <a:r>
              <a:rPr lang="pl-PL" altLang="pl-PL" sz="2200" b="1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czynności przed otworzeniem urny</a:t>
            </a:r>
          </a:p>
        </p:txBody>
      </p:sp>
      <p:sp>
        <p:nvSpPr>
          <p:cNvPr id="20482" name="Tytuł 14"/>
          <p:cNvSpPr txBox="1">
            <a:spLocks noGrp="1"/>
          </p:cNvSpPr>
          <p:nvPr>
            <p:ph type="ctrTitle" idx="4294967295"/>
          </p:nvPr>
        </p:nvSpPr>
        <p:spPr>
          <a:xfrm>
            <a:off x="361950" y="1058863"/>
            <a:ext cx="8642350" cy="2271712"/>
          </a:xfrm>
        </p:spPr>
        <p:txBody>
          <a:bodyPr/>
          <a:lstStyle/>
          <a:p>
            <a:pPr eaLnBrk="1" hangingPunct="1">
              <a:buClr>
                <a:srgbClr val="FFFFFF"/>
              </a:buClr>
              <a:buSzPts val="2000"/>
              <a:buFont typeface="Roboto Condensed"/>
              <a:buNone/>
            </a:pPr>
            <a:r>
              <a:rPr lang="pl-PL" altLang="pl-PL" b="1" smtClean="0">
                <a:solidFill>
                  <a:srgbClr val="FF6600"/>
                </a:solidFill>
                <a:latin typeface="Calibri" pitchFamily="34" charset="0"/>
                <a:ea typeface="Roboto Condensed"/>
                <a:cs typeface="Calibri" pitchFamily="34" charset="0"/>
                <a:sym typeface="Roboto Condensed"/>
              </a:rPr>
              <a:t/>
            </a:r>
            <a:br>
              <a:rPr lang="pl-PL" altLang="pl-PL" b="1" smtClean="0">
                <a:solidFill>
                  <a:srgbClr val="FF6600"/>
                </a:solidFill>
                <a:latin typeface="Calibri" pitchFamily="34" charset="0"/>
                <a:ea typeface="Roboto Condensed"/>
                <a:cs typeface="Calibri" pitchFamily="34" charset="0"/>
                <a:sym typeface="Roboto Condensed"/>
              </a:rPr>
            </a:br>
            <a:r>
              <a:rPr lang="pl-PL" altLang="pl-PL" b="1" smtClean="0">
                <a:solidFill>
                  <a:srgbClr val="FF6600"/>
                </a:solidFill>
                <a:latin typeface="Calibri" pitchFamily="34" charset="0"/>
                <a:ea typeface="Roboto Condensed"/>
                <a:cs typeface="Calibri" pitchFamily="34" charset="0"/>
                <a:sym typeface="Roboto Condensed"/>
              </a:rPr>
              <a:t>w pierwszej kolejności komisja dokonuje rozliczenia kart do głosowania.</a:t>
            </a:r>
            <a:br>
              <a:rPr lang="pl-PL" altLang="pl-PL" b="1" smtClean="0">
                <a:solidFill>
                  <a:srgbClr val="FF6600"/>
                </a:solidFill>
                <a:latin typeface="Calibri" pitchFamily="34" charset="0"/>
                <a:ea typeface="Roboto Condensed"/>
                <a:cs typeface="Calibri" pitchFamily="34" charset="0"/>
                <a:sym typeface="Roboto Condensed"/>
              </a:rPr>
            </a:br>
            <a:r>
              <a:rPr lang="pl-PL" altLang="pl-PL" b="1" smtClean="0">
                <a:solidFill>
                  <a:srgbClr val="FF6600"/>
                </a:solidFill>
                <a:latin typeface="Calibri" pitchFamily="34" charset="0"/>
                <a:ea typeface="Roboto Condensed"/>
                <a:cs typeface="Calibri" pitchFamily="34" charset="0"/>
                <a:sym typeface="Roboto Condensed"/>
              </a:rPr>
              <a:t/>
            </a:r>
            <a:br>
              <a:rPr lang="pl-PL" altLang="pl-PL" b="1" smtClean="0">
                <a:solidFill>
                  <a:srgbClr val="FF6600"/>
                </a:solidFill>
                <a:latin typeface="Calibri" pitchFamily="34" charset="0"/>
                <a:ea typeface="Roboto Condensed"/>
                <a:cs typeface="Calibri" pitchFamily="34" charset="0"/>
                <a:sym typeface="Roboto Condensed"/>
              </a:rPr>
            </a:br>
            <a:r>
              <a:rPr lang="pl-PL" altLang="pl-PL" sz="2000" b="1" u="sng" smtClean="0">
                <a:solidFill>
                  <a:srgbClr val="C00000"/>
                </a:solidFill>
                <a:latin typeface="Calibri" pitchFamily="34" charset="0"/>
                <a:ea typeface="Roboto Condensed"/>
                <a:cs typeface="Calibri" pitchFamily="34" charset="0"/>
                <a:sym typeface="Roboto Condensed"/>
              </a:rPr>
              <a:t>Krok 1.  </a:t>
            </a:r>
            <a:r>
              <a:rPr lang="pl-PL" altLang="pl-PL" b="1" smtClean="0">
                <a:solidFill>
                  <a:srgbClr val="C00000"/>
                </a:solidFill>
                <a:latin typeface="Calibri" pitchFamily="34" charset="0"/>
                <a:ea typeface="Roboto Condensed"/>
                <a:cs typeface="Calibri" pitchFamily="34" charset="0"/>
                <a:sym typeface="Roboto Condensed"/>
              </a:rPr>
              <a:t/>
            </a:r>
            <a:br>
              <a:rPr lang="pl-PL" altLang="pl-PL" b="1" smtClean="0">
                <a:solidFill>
                  <a:srgbClr val="C00000"/>
                </a:solidFill>
                <a:latin typeface="Calibri" pitchFamily="34" charset="0"/>
                <a:ea typeface="Roboto Condensed"/>
                <a:cs typeface="Calibri" pitchFamily="34" charset="0"/>
                <a:sym typeface="Roboto Condensed"/>
              </a:rPr>
            </a:br>
            <a:r>
              <a:rPr lang="pl-PL" altLang="pl-PL" b="1" u="sng" smtClean="0">
                <a:solidFill>
                  <a:srgbClr val="FF0000"/>
                </a:solidFill>
                <a:latin typeface="Franklin Gothic Book" pitchFamily="34" charset="0"/>
                <a:ea typeface="Roboto Condensed"/>
                <a:cs typeface="Calibri" pitchFamily="34" charset="0"/>
                <a:sym typeface="Roboto Condensed"/>
              </a:rPr>
              <a:t>komisja wpisuje w punkcie 1 protokołu </a:t>
            </a:r>
            <a:r>
              <a:rPr lang="pl-PL" altLang="pl-PL" b="1" u="sng" smtClean="0">
                <a:solidFill>
                  <a:srgbClr val="0070C0"/>
                </a:solidFill>
                <a:latin typeface="Franklin Gothic Book" pitchFamily="34" charset="0"/>
                <a:ea typeface="Roboto Condensed"/>
                <a:cs typeface="Calibri" pitchFamily="34" charset="0"/>
                <a:sym typeface="Roboto Condensed"/>
              </a:rPr>
              <a:t>- liczbę otrzymanych kart do głosowania </a:t>
            </a:r>
            <a:r>
              <a:rPr lang="pl-PL" altLang="pl-PL" sz="1200" b="1" smtClean="0">
                <a:solidFill>
                  <a:srgbClr val="FFFFFF"/>
                </a:solidFill>
                <a:latin typeface="Calibri" pitchFamily="34" charset="0"/>
                <a:ea typeface="Roboto Condensed"/>
                <a:cs typeface="Calibri" pitchFamily="34" charset="0"/>
                <a:sym typeface="Roboto Condensed"/>
              </a:rPr>
              <a:t>(ustaloną/przeliczoną przed rozpoczęciem głosowania tj. przed 7 rano !)</a:t>
            </a:r>
            <a:br>
              <a:rPr lang="pl-PL" altLang="pl-PL" sz="1200" b="1" smtClean="0">
                <a:solidFill>
                  <a:srgbClr val="FFFFFF"/>
                </a:solidFill>
                <a:latin typeface="Calibri" pitchFamily="34" charset="0"/>
                <a:ea typeface="Roboto Condensed"/>
                <a:cs typeface="Calibri" pitchFamily="34" charset="0"/>
                <a:sym typeface="Roboto Condensed"/>
              </a:rPr>
            </a:br>
            <a:r>
              <a:rPr lang="pl-PL" altLang="pl-PL" sz="1200" b="1" smtClean="0">
                <a:solidFill>
                  <a:srgbClr val="FFFFFF"/>
                </a:solidFill>
                <a:latin typeface="Calibri" pitchFamily="34" charset="0"/>
                <a:ea typeface="Roboto Condensed"/>
                <a:cs typeface="Calibri" pitchFamily="34" charset="0"/>
                <a:sym typeface="Roboto Condensed"/>
              </a:rPr>
              <a:t/>
            </a:r>
            <a:br>
              <a:rPr lang="pl-PL" altLang="pl-PL" sz="1200" b="1" smtClean="0">
                <a:solidFill>
                  <a:srgbClr val="FFFFFF"/>
                </a:solidFill>
                <a:latin typeface="Calibri" pitchFamily="34" charset="0"/>
                <a:ea typeface="Roboto Condensed"/>
                <a:cs typeface="Calibri" pitchFamily="34" charset="0"/>
                <a:sym typeface="Roboto Condensed"/>
              </a:rPr>
            </a:br>
            <a:r>
              <a:rPr lang="pl-PL" altLang="pl-PL" sz="1200" b="1" smtClean="0">
                <a:solidFill>
                  <a:srgbClr val="FFFFFF"/>
                </a:solidFill>
                <a:latin typeface="Calibri" pitchFamily="34" charset="0"/>
                <a:ea typeface="Roboto Condensed"/>
                <a:cs typeface="Calibri" pitchFamily="34" charset="0"/>
                <a:sym typeface="Roboto Condensed"/>
              </a:rPr>
              <a:t/>
            </a:r>
            <a:br>
              <a:rPr lang="pl-PL" altLang="pl-PL" sz="1200" b="1" smtClean="0">
                <a:solidFill>
                  <a:srgbClr val="FFFFFF"/>
                </a:solidFill>
                <a:latin typeface="Calibri" pitchFamily="34" charset="0"/>
                <a:ea typeface="Roboto Condensed"/>
                <a:cs typeface="Calibri" pitchFamily="34" charset="0"/>
                <a:sym typeface="Roboto Condensed"/>
              </a:rPr>
            </a:br>
            <a:endParaRPr lang="pl-PL" altLang="pl-PL" sz="1200" b="1" smtClean="0">
              <a:solidFill>
                <a:srgbClr val="FFFFFF"/>
              </a:solidFill>
              <a:latin typeface="Calibri" pitchFamily="34" charset="0"/>
              <a:ea typeface="Roboto Condensed"/>
              <a:cs typeface="Calibri" pitchFamily="34" charset="0"/>
              <a:sym typeface="Roboto Condensed"/>
            </a:endParaRPr>
          </a:p>
        </p:txBody>
      </p:sp>
      <p:sp>
        <p:nvSpPr>
          <p:cNvPr id="16" name="Podtytuł 15"/>
          <p:cNvSpPr>
            <a:spLocks noGrp="1"/>
          </p:cNvSpPr>
          <p:nvPr>
            <p:ph type="subTitle" idx="4294967295"/>
          </p:nvPr>
        </p:nvSpPr>
        <p:spPr>
          <a:xfrm>
            <a:off x="285750" y="3562350"/>
            <a:ext cx="8640763" cy="2808288"/>
          </a:xfrm>
        </p:spPr>
        <p:txBody>
          <a:bodyPr spcFirstLastPara="1">
            <a:noAutofit/>
          </a:bodyPr>
          <a:lstStyle/>
          <a:p>
            <a:pPr marL="7620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None/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Krok </a:t>
            </a:r>
            <a:r>
              <a:rPr 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2.</a:t>
            </a:r>
          </a:p>
          <a:p>
            <a:pPr marL="7620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None/>
              <a:defRPr/>
            </a:pPr>
            <a:r>
              <a:rPr lang="pl-PL" u="sng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ustalenie </a:t>
            </a:r>
            <a:r>
              <a:rPr lang="pl-PL" b="1" u="sng" dirty="0" smtClean="0">
                <a:solidFill>
                  <a:srgbClr val="0070C0"/>
                </a:solidFill>
                <a:latin typeface="Franklin Gothic Book" panose="020B050302010202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liczby wyborców uprawnionych do głosowania </a:t>
            </a:r>
            <a:r>
              <a:rPr lang="pl-PL" sz="1600" b="1" dirty="0" smtClean="0">
                <a:solidFill>
                  <a:schemeClr val="tx1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– punkt 2 protokołu</a:t>
            </a:r>
          </a:p>
          <a:p>
            <a:pPr marL="457200" indent="-38100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▰"/>
              <a:defRPr/>
            </a:pPr>
            <a:endParaRPr lang="pl-PL" sz="1600" b="1" dirty="0" smtClean="0">
              <a:solidFill>
                <a:schemeClr val="tx1"/>
              </a:solidFill>
              <a:latin typeface="Calibri" panose="020F050202020403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marL="285750" indent="-285750" algn="just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Char char="•"/>
              <a:defRPr/>
            </a:pPr>
            <a:r>
              <a:rPr lang="pl-PL" sz="1600" dirty="0" smtClean="0">
                <a:solidFill>
                  <a:schemeClr val="tx1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ustala się </a:t>
            </a: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na </a:t>
            </a:r>
            <a:r>
              <a:rPr lang="pl-PL" sz="1600" b="1" u="sng" dirty="0">
                <a:solidFill>
                  <a:srgbClr val="0070C0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podstawie liczby osób umieszczonych w spisie łącznie z osobami dopisanymi </a:t>
            </a: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przez komisję w trakcie głosowania na dodatkowym formularzu spisu. </a:t>
            </a:r>
          </a:p>
          <a:p>
            <a:pPr marL="285750" indent="-28575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Char char="•"/>
              <a:defRPr/>
            </a:pPr>
            <a:endParaRPr lang="pl-PL" sz="1600" b="1" dirty="0" smtClean="0">
              <a:solidFill>
                <a:schemeClr val="dk1"/>
              </a:solidFill>
              <a:latin typeface="Calibri" panose="020F050202020403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marL="457200" indent="-38100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▰"/>
              <a:defRPr/>
            </a:pPr>
            <a:endParaRPr lang="pl-PL" sz="1600" dirty="0">
              <a:solidFill>
                <a:schemeClr val="dk1"/>
              </a:solidFill>
              <a:latin typeface="Calibri" panose="020F050202020403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</p:txBody>
      </p:sp>
      <p:graphicFrame>
        <p:nvGraphicFramePr>
          <p:cNvPr id="12" name="Symbol zastępczy zawartości 11"/>
          <p:cNvGraphicFramePr>
            <a:graphicFrameLocks noGrp="1"/>
          </p:cNvGraphicFramePr>
          <p:nvPr>
            <p:ph sz="quarter" idx="4294967295"/>
          </p:nvPr>
        </p:nvGraphicFramePr>
        <p:xfrm>
          <a:off x="361950" y="2906713"/>
          <a:ext cx="8208963" cy="655637"/>
        </p:xfrm>
        <a:graphic>
          <a:graphicData uri="http://schemas.openxmlformats.org/drawingml/2006/table">
            <a:tbl>
              <a:tblPr/>
              <a:tblGrid>
                <a:gridCol w="419100"/>
                <a:gridCol w="5665788"/>
                <a:gridCol w="395287"/>
                <a:gridCol w="454025"/>
                <a:gridCol w="409575"/>
                <a:gridCol w="439738"/>
                <a:gridCol w="425450"/>
              </a:tblGrid>
              <a:tr h="655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Arial" charset="0"/>
                        </a:rPr>
                        <a:t>1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Arial" charset="0"/>
                        </a:rPr>
                        <a:t>Liczba otrzymanych przez obwodową komisję wyborczą kart do głosowania, </a:t>
                      </a:r>
                      <a:r>
                        <a:rPr kumimoji="0" lang="pl-PL" alt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Arial" charset="0"/>
                        </a:rPr>
                        <a:t>ustalona po ich przeliczeniu przed rozpoczęciem głosowania </a:t>
                      </a:r>
                      <a:r>
                        <a:rPr kumimoji="0" lang="pl-PL" alt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Arial" charset="0"/>
                        </a:rPr>
                        <a:t>z uwzględnieniem ewentualnych kart otrzymanych z rezerwy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Arial" charset="0"/>
                        </a:rPr>
                        <a:t> 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Arial" charset="0"/>
                        </a:rPr>
                        <a:t> 1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Arial" charset="0"/>
                        </a:rPr>
                        <a:t> 1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Arial" charset="0"/>
                        </a:rPr>
                        <a:t> 0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Arial" charset="0"/>
                        </a:rPr>
                        <a:t>0 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0502" name="Obraz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8438" y="146050"/>
            <a:ext cx="11858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3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02154E5-04A0-4094-977E-0231D3553D69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Prostokąt 3"/>
          <p:cNvSpPr>
            <a:spLocks noChangeArrowheads="1"/>
          </p:cNvSpPr>
          <p:nvPr/>
        </p:nvSpPr>
        <p:spPr bwMode="auto">
          <a:xfrm>
            <a:off x="1255713" y="123825"/>
            <a:ext cx="72009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</a:pPr>
            <a:r>
              <a:rPr lang="pl-PL" altLang="pl-PL" sz="1800" b="1">
                <a:solidFill>
                  <a:srgbClr val="C00000"/>
                </a:solidFill>
              </a:rPr>
              <a:t>ROZLICZENIE KART DO GŁOSOWANIA</a:t>
            </a:r>
          </a:p>
          <a:p>
            <a:pPr algn="ctr">
              <a:buClr>
                <a:srgbClr val="000000"/>
              </a:buClr>
            </a:pPr>
            <a:r>
              <a:rPr lang="pl-PL" altLang="pl-PL" sz="1600" b="1" u="sng">
                <a:solidFill>
                  <a:srgbClr val="0070C0"/>
                </a:solidFill>
              </a:rPr>
              <a:t>czynności przed otworzeniem urny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4294967295"/>
          </p:nvPr>
        </p:nvSpPr>
        <p:spPr>
          <a:xfrm>
            <a:off x="147638" y="1433513"/>
            <a:ext cx="8856662" cy="667385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C7D3E6"/>
              </a:buClr>
              <a:buSzPts val="2400"/>
              <a:defRPr/>
            </a:pPr>
            <a:endParaRPr lang="pl-PL" sz="1900" smtClean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C7D3E6"/>
              </a:buClr>
              <a:buSzPts val="2400"/>
              <a:defRPr/>
            </a:pPr>
            <a:endParaRPr lang="pl-PL" sz="1900" smtClean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C7D3E6"/>
              </a:buClr>
              <a:buSzPts val="2400"/>
              <a:defRPr/>
            </a:pPr>
            <a:endParaRPr lang="pl-PL" sz="1900" b="1" smtClean="0">
              <a:solidFill>
                <a:schemeClr val="bg1"/>
              </a:solidFill>
              <a:latin typeface="Arial" charset="0"/>
              <a:ea typeface="Roboto Condensed Light"/>
              <a:cs typeface="Roboto Condensed Light"/>
              <a:sym typeface="Roboto Condensed Light"/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C7D3E6"/>
              </a:buClr>
              <a:buSzPts val="2400"/>
              <a:defRPr/>
            </a:pPr>
            <a:endParaRPr lang="pl-PL" sz="1900" b="1" smtClean="0">
              <a:solidFill>
                <a:schemeClr val="bg1"/>
              </a:solidFill>
              <a:latin typeface="Arial" charset="0"/>
              <a:ea typeface="Roboto Condensed Light"/>
              <a:cs typeface="Roboto Condensed Light"/>
              <a:sym typeface="Roboto Condensed Light"/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C7D3E6"/>
              </a:buClr>
              <a:buSzPts val="2400"/>
              <a:defRPr/>
            </a:pPr>
            <a:endParaRPr lang="pl-PL" sz="2200" smtClean="0">
              <a:solidFill>
                <a:srgbClr val="C00000"/>
              </a:solidFill>
              <a:latin typeface="Calibri" pitchFamily="34" charset="0"/>
              <a:ea typeface="Roboto Condensed Light"/>
              <a:cs typeface="Calibri" pitchFamily="34" charset="0"/>
              <a:sym typeface="Roboto Condensed Light"/>
            </a:endParaRPr>
          </a:p>
          <a:p>
            <a:pPr algn="just" eaLnBrk="1" fontAlgn="ctr" hangingPunct="1">
              <a:lnSpc>
                <a:spcPct val="80000"/>
              </a:lnSpc>
              <a:spcBef>
                <a:spcPts val="600"/>
              </a:spcBef>
              <a:buClr>
                <a:srgbClr val="C7D3E6"/>
              </a:buClr>
              <a:buSzPts val="2400"/>
              <a:defRPr/>
            </a:pPr>
            <a:endParaRPr lang="pl-PL" sz="1900" smtClean="0">
              <a:solidFill>
                <a:srgbClr val="263248"/>
              </a:solidFill>
              <a:latin typeface="Roboto Condensed Light"/>
              <a:ea typeface="Roboto Condensed Light"/>
              <a:cs typeface="Calibri" pitchFamily="34" charset="0"/>
              <a:sym typeface="Roboto Condensed Light"/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C7D3E6"/>
              </a:buClr>
              <a:buSzPts val="2400"/>
              <a:buFont typeface="Roboto Condensed Light"/>
              <a:buNone/>
              <a:defRPr/>
            </a:pPr>
            <a:endParaRPr lang="pl-PL" b="1" smtClean="0">
              <a:solidFill>
                <a:srgbClr val="C00000"/>
              </a:solidFill>
              <a:latin typeface="Calibri" pitchFamily="34" charset="0"/>
              <a:ea typeface="Roboto Condensed Light"/>
              <a:cs typeface="Calibri" pitchFamily="34" charset="0"/>
              <a:sym typeface="Roboto Condensed Light"/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C7D3E6"/>
              </a:buClr>
              <a:buSzPts val="2400"/>
              <a:buFont typeface="Roboto Condensed Light"/>
              <a:buNone/>
              <a:defRPr/>
            </a:pPr>
            <a:r>
              <a:rPr lang="pl-PL" sz="2000" b="1" u="sng" smtClean="0">
                <a:solidFill>
                  <a:srgbClr val="C00000"/>
                </a:solidFill>
                <a:latin typeface="Calibri" pitchFamily="34" charset="0"/>
                <a:ea typeface="Roboto Condensed Light"/>
                <a:cs typeface="Calibri" pitchFamily="34" charset="0"/>
                <a:sym typeface="Roboto Condensed Light"/>
              </a:rPr>
              <a:t>Krok 3.</a:t>
            </a:r>
            <a:endParaRPr lang="pl-PL" sz="2000" u="sng" smtClean="0">
              <a:solidFill>
                <a:srgbClr val="263248"/>
              </a:solidFill>
              <a:latin typeface="Calibri" pitchFamily="34" charset="0"/>
              <a:ea typeface="Roboto Condensed Light"/>
              <a:cs typeface="Calibri" pitchFamily="34" charset="0"/>
              <a:sym typeface="Roboto Condensed Light"/>
            </a:endParaRPr>
          </a:p>
          <a:p>
            <a:pPr algn="just" eaLnBrk="1" fontAlgn="ctr" hangingPunct="1">
              <a:lnSpc>
                <a:spcPct val="80000"/>
              </a:lnSpc>
              <a:spcBef>
                <a:spcPts val="600"/>
              </a:spcBef>
              <a:buClr>
                <a:srgbClr val="C7D3E6"/>
              </a:buClr>
              <a:buSzPts val="2400"/>
              <a:defRPr/>
            </a:pPr>
            <a:r>
              <a:rPr lang="pl-PL" sz="2000" u="sng" smtClean="0">
                <a:solidFill>
                  <a:srgbClr val="263248"/>
                </a:solidFill>
                <a:latin typeface="Calibri" pitchFamily="34" charset="0"/>
                <a:ea typeface="Roboto Condensed Light"/>
                <a:cs typeface="Calibri" pitchFamily="34" charset="0"/>
                <a:sym typeface="Roboto Condensed Light"/>
              </a:rPr>
              <a:t>Komisja przelicza </a:t>
            </a:r>
            <a:r>
              <a:rPr lang="pl-PL" sz="2000" b="1" u="sng" smtClean="0">
                <a:solidFill>
                  <a:srgbClr val="0070C0"/>
                </a:solidFill>
                <a:latin typeface="Calibri" pitchFamily="34" charset="0"/>
                <a:ea typeface="Roboto Condensed Light"/>
                <a:cs typeface="Calibri" pitchFamily="34" charset="0"/>
                <a:sym typeface="Roboto Condensed Light"/>
              </a:rPr>
              <a:t>niewykorzystane karty do głosowania</a:t>
            </a:r>
            <a:r>
              <a:rPr lang="pl-PL" sz="2000" u="sng" smtClean="0">
                <a:solidFill>
                  <a:srgbClr val="0070C0"/>
                </a:solidFill>
                <a:latin typeface="Calibri" pitchFamily="34" charset="0"/>
                <a:ea typeface="Roboto Condensed Light"/>
                <a:cs typeface="Calibri" pitchFamily="34" charset="0"/>
                <a:sym typeface="Roboto Condensed Light"/>
              </a:rPr>
              <a:t> </a:t>
            </a:r>
            <a:r>
              <a:rPr lang="pl-PL" sz="2000" smtClean="0">
                <a:solidFill>
                  <a:srgbClr val="263248"/>
                </a:solidFill>
                <a:latin typeface="Calibri" pitchFamily="34" charset="0"/>
                <a:ea typeface="Roboto Condensed Light"/>
                <a:cs typeface="Calibri" pitchFamily="34" charset="0"/>
                <a:sym typeface="Roboto Condensed Light"/>
              </a:rPr>
              <a:t>i liczbę wpisuje się </a:t>
            </a:r>
            <a:r>
              <a:rPr lang="pl-PL" sz="2000" b="1" smtClean="0">
                <a:solidFill>
                  <a:srgbClr val="0070C0"/>
                </a:solidFill>
                <a:latin typeface="Calibri" pitchFamily="34" charset="0"/>
                <a:ea typeface="Roboto Condensed Light"/>
                <a:cs typeface="Calibri" pitchFamily="34" charset="0"/>
                <a:sym typeface="Roboto Condensed Light"/>
              </a:rPr>
              <a:t>w punkcie 3 </a:t>
            </a:r>
            <a:r>
              <a:rPr lang="pl-PL" sz="2000" smtClean="0">
                <a:solidFill>
                  <a:srgbClr val="263248"/>
                </a:solidFill>
                <a:latin typeface="Calibri" pitchFamily="34" charset="0"/>
                <a:ea typeface="Roboto Condensed Light"/>
                <a:cs typeface="Calibri" pitchFamily="34" charset="0"/>
                <a:sym typeface="Roboto Condensed Light"/>
              </a:rPr>
              <a:t>protokołu głosowania.</a:t>
            </a:r>
          </a:p>
          <a:p>
            <a:pPr algn="just" eaLnBrk="1" fontAlgn="ctr" hangingPunct="1">
              <a:lnSpc>
                <a:spcPct val="80000"/>
              </a:lnSpc>
              <a:spcBef>
                <a:spcPts val="600"/>
              </a:spcBef>
              <a:buClr>
                <a:srgbClr val="C7D3E6"/>
              </a:buClr>
              <a:buSzPts val="2400"/>
              <a:defRPr/>
            </a:pPr>
            <a:r>
              <a:rPr lang="pl-PL" sz="2000" smtClean="0">
                <a:solidFill>
                  <a:srgbClr val="263248"/>
                </a:solidFill>
                <a:latin typeface="Calibri" pitchFamily="34" charset="0"/>
                <a:ea typeface="Roboto Condensed Light"/>
                <a:cs typeface="Calibri" pitchFamily="34" charset="0"/>
                <a:sym typeface="Roboto Condensed Light"/>
              </a:rPr>
              <a:t>- karty niewykorzystane należy zapakować w pakiet, opieczętować i opisać.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C7D3E6"/>
              </a:buClr>
              <a:buSzPts val="2400"/>
              <a:defRPr/>
            </a:pPr>
            <a:endParaRPr lang="pl-PL" sz="2000" b="1" smtClean="0">
              <a:solidFill>
                <a:srgbClr val="C00000"/>
              </a:solidFill>
              <a:latin typeface="Calibri" pitchFamily="34" charset="0"/>
              <a:ea typeface="Roboto Condensed Light"/>
              <a:cs typeface="Calibri" pitchFamily="34" charset="0"/>
              <a:sym typeface="Roboto Condensed Light"/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C7D3E6"/>
              </a:buClr>
              <a:buSzPts val="2400"/>
              <a:defRPr/>
            </a:pPr>
            <a:r>
              <a:rPr lang="pl-PL" sz="2000" b="1" u="sng" smtClean="0">
                <a:solidFill>
                  <a:srgbClr val="C00000"/>
                </a:solidFill>
                <a:latin typeface="Calibri" pitchFamily="34" charset="0"/>
                <a:ea typeface="Roboto Condensed Light"/>
                <a:cs typeface="Calibri" pitchFamily="34" charset="0"/>
                <a:sym typeface="Roboto Condensed Light"/>
              </a:rPr>
              <a:t>Krok 4.</a:t>
            </a:r>
            <a:endParaRPr lang="pl-PL" sz="2000" u="sng" smtClean="0">
              <a:solidFill>
                <a:srgbClr val="C00000"/>
              </a:solidFill>
              <a:latin typeface="Calibri" pitchFamily="34" charset="0"/>
              <a:ea typeface="Roboto Condensed Light"/>
              <a:cs typeface="Calibri" pitchFamily="34" charset="0"/>
              <a:sym typeface="Roboto Condensed Light"/>
            </a:endParaRPr>
          </a:p>
          <a:p>
            <a:pPr eaLnBrk="1" fontAlgn="ctr" hangingPunct="1">
              <a:lnSpc>
                <a:spcPct val="80000"/>
              </a:lnSpc>
              <a:spcBef>
                <a:spcPts val="600"/>
              </a:spcBef>
              <a:buClr>
                <a:srgbClr val="C7D3E6"/>
              </a:buClr>
              <a:buSzPts val="2400"/>
              <a:defRPr/>
            </a:pPr>
            <a:r>
              <a:rPr lang="pl-PL" sz="2000" u="sng" smtClean="0">
                <a:solidFill>
                  <a:srgbClr val="263248"/>
                </a:solidFill>
                <a:latin typeface="Calibri" pitchFamily="34" charset="0"/>
                <a:ea typeface="Roboto Condensed Light"/>
                <a:cs typeface="Calibri" pitchFamily="34" charset="0"/>
                <a:sym typeface="Roboto Condensed Light"/>
              </a:rPr>
              <a:t>komisja  ustala </a:t>
            </a:r>
            <a:r>
              <a:rPr lang="pl-PL" sz="2000" b="1" u="sng" smtClean="0">
                <a:solidFill>
                  <a:srgbClr val="0070C0"/>
                </a:solidFill>
                <a:latin typeface="Calibri" pitchFamily="34" charset="0"/>
                <a:ea typeface="Roboto Condensed Light"/>
                <a:cs typeface="Calibri" pitchFamily="34" charset="0"/>
                <a:sym typeface="Roboto Condensed Light"/>
              </a:rPr>
              <a:t>liczbę wyborców, którym wydano karty do głosowania </a:t>
            </a:r>
            <a:r>
              <a:rPr lang="pl-PL" sz="2000" b="1" smtClean="0">
                <a:solidFill>
                  <a:srgbClr val="263248"/>
                </a:solidFill>
                <a:latin typeface="Calibri" pitchFamily="34" charset="0"/>
                <a:ea typeface="Roboto Condensed Light"/>
                <a:cs typeface="Calibri" pitchFamily="34" charset="0"/>
                <a:sym typeface="Roboto Condensed Light"/>
              </a:rPr>
              <a:t>– </a:t>
            </a:r>
            <a:r>
              <a:rPr lang="pl-PL" sz="2000" smtClean="0">
                <a:solidFill>
                  <a:srgbClr val="263248"/>
                </a:solidFill>
                <a:latin typeface="Calibri" pitchFamily="34" charset="0"/>
                <a:ea typeface="Roboto Condensed Light"/>
                <a:cs typeface="Calibri" pitchFamily="34" charset="0"/>
                <a:sym typeface="Roboto Condensed Light"/>
              </a:rPr>
              <a:t>tzn. ustala liczbę podpisów </a:t>
            </a:r>
            <a:r>
              <a:rPr lang="pl-PL" sz="2000" smtClean="0">
                <a:solidFill>
                  <a:srgbClr val="263248"/>
                </a:solidFill>
                <a:latin typeface="Calibri" pitchFamily="34" charset="0"/>
                <a:ea typeface="Roboto Condensed Light"/>
                <a:cs typeface="Roboto Condensed Light"/>
                <a:sym typeface="Roboto Condensed Light"/>
              </a:rPr>
              <a:t>potwierdzających otrzymanie karty do głosowania </a:t>
            </a:r>
            <a:r>
              <a:rPr lang="pl-PL" sz="2000" b="1" u="sng" smtClean="0">
                <a:solidFill>
                  <a:srgbClr val="263248"/>
                </a:solidFill>
                <a:latin typeface="Calibri" pitchFamily="34" charset="0"/>
                <a:ea typeface="Roboto Condensed Light"/>
                <a:cs typeface="Roboto Condensed Light"/>
                <a:sym typeface="Roboto Condensed Light"/>
              </a:rPr>
              <a:t>z uwzględnieniem podpisów złożonych na dodatkowych formularzach</a:t>
            </a:r>
          </a:p>
          <a:p>
            <a:pPr marL="685800" lvl="1" indent="-381000" algn="just" eaLnBrk="1" fontAlgn="ctr" hangingPunct="1">
              <a:lnSpc>
                <a:spcPct val="80000"/>
              </a:lnSpc>
              <a:spcBef>
                <a:spcPts val="1000"/>
              </a:spcBef>
              <a:buClr>
                <a:srgbClr val="C7D3E6"/>
              </a:buClr>
              <a:buSzPts val="2400"/>
              <a:buFont typeface="Arial" charset="0"/>
              <a:buChar char="•"/>
              <a:defRPr/>
            </a:pPr>
            <a:r>
              <a:rPr lang="pl-PL" sz="2000" b="1" smtClean="0">
                <a:solidFill>
                  <a:srgbClr val="FF0000"/>
                </a:solidFill>
                <a:latin typeface="Calibri" pitchFamily="34" charset="0"/>
                <a:ea typeface="Roboto Condensed Light"/>
                <a:cs typeface="Roboto Condensed Light"/>
                <a:sym typeface="Roboto Condensed Light"/>
              </a:rPr>
              <a:t>przy ustalaniu liczby wydanych kart nie uwzględnia się liczby adnotacji o wysłaniu pakietu wyborczego.</a:t>
            </a:r>
            <a:endParaRPr lang="pl-PL" sz="2000" b="1" smtClean="0">
              <a:solidFill>
                <a:srgbClr val="263248"/>
              </a:solidFill>
              <a:latin typeface="Calibri" pitchFamily="34" charset="0"/>
              <a:ea typeface="Roboto Condensed Light"/>
              <a:cs typeface="Roboto Condensed Light"/>
              <a:sym typeface="Roboto Condensed Light"/>
            </a:endParaRPr>
          </a:p>
          <a:p>
            <a:pPr marL="685800" lvl="1" indent="-381000" algn="just" eaLnBrk="1" fontAlgn="ctr" hangingPunct="1">
              <a:lnSpc>
                <a:spcPct val="80000"/>
              </a:lnSpc>
              <a:spcBef>
                <a:spcPts val="1000"/>
              </a:spcBef>
              <a:buClr>
                <a:srgbClr val="C7D3E6"/>
              </a:buClr>
              <a:buSzPts val="2400"/>
              <a:defRPr/>
            </a:pPr>
            <a:endParaRPr lang="pl-PL" sz="2000" smtClean="0">
              <a:solidFill>
                <a:srgbClr val="263248"/>
              </a:solidFill>
              <a:latin typeface="Calibri" pitchFamily="34" charset="0"/>
              <a:ea typeface="Roboto Condensed Light"/>
              <a:cs typeface="Roboto Condensed Light"/>
              <a:sym typeface="Roboto Condensed Light"/>
            </a:endParaRPr>
          </a:p>
          <a:p>
            <a:pPr marL="685800" lvl="1" indent="-381000" algn="just" eaLnBrk="1" fontAlgn="ctr" hangingPunct="1">
              <a:lnSpc>
                <a:spcPct val="80000"/>
              </a:lnSpc>
              <a:spcBef>
                <a:spcPts val="1000"/>
              </a:spcBef>
              <a:buClr>
                <a:srgbClr val="C7D3E6"/>
              </a:buClr>
              <a:buSzPts val="2400"/>
              <a:defRPr/>
            </a:pPr>
            <a:r>
              <a:rPr lang="pl-PL" sz="2000" smtClean="0">
                <a:solidFill>
                  <a:srgbClr val="263248"/>
                </a:solidFill>
                <a:latin typeface="Calibri" pitchFamily="34" charset="0"/>
                <a:ea typeface="Roboto Condensed Light"/>
                <a:cs typeface="Roboto Condensed Light"/>
                <a:sym typeface="Roboto Condensed Light"/>
              </a:rPr>
              <a:t>Ustaloną liczbę wyborców, którym wydano karty do głosowania  </a:t>
            </a:r>
            <a:r>
              <a:rPr lang="pl-PL" sz="2000" b="1" smtClean="0">
                <a:solidFill>
                  <a:srgbClr val="0070C0"/>
                </a:solidFill>
                <a:latin typeface="Calibri" pitchFamily="34" charset="0"/>
                <a:ea typeface="Roboto Condensed Light"/>
                <a:cs typeface="Roboto Condensed Light"/>
                <a:sym typeface="Roboto Condensed Light"/>
              </a:rPr>
              <a:t>wpisuje się w punkcie 4  protokołu</a:t>
            </a:r>
          </a:p>
          <a:p>
            <a:pPr marL="685800" lvl="1" indent="-381000" algn="just" eaLnBrk="1" fontAlgn="ctr" hangingPunct="1">
              <a:lnSpc>
                <a:spcPct val="80000"/>
              </a:lnSpc>
              <a:spcBef>
                <a:spcPts val="1000"/>
              </a:spcBef>
              <a:buClr>
                <a:srgbClr val="C7D3E6"/>
              </a:buClr>
              <a:buSzPts val="2400"/>
              <a:defRPr/>
            </a:pPr>
            <a:endParaRPr lang="pl-PL" smtClean="0">
              <a:solidFill>
                <a:srgbClr val="263248"/>
              </a:solidFill>
              <a:latin typeface="Calibri" pitchFamily="34" charset="0"/>
              <a:ea typeface="Roboto Condensed Light"/>
              <a:cs typeface="Roboto Condensed Light"/>
              <a:sym typeface="Roboto Condensed Light"/>
            </a:endParaRPr>
          </a:p>
          <a:p>
            <a:pPr marL="685800" lvl="1" indent="-381000" algn="just" eaLnBrk="1" fontAlgn="ctr" hangingPunct="1">
              <a:lnSpc>
                <a:spcPct val="80000"/>
              </a:lnSpc>
              <a:spcBef>
                <a:spcPts val="1000"/>
              </a:spcBef>
              <a:buClr>
                <a:srgbClr val="C7D3E6"/>
              </a:buClr>
              <a:buSzPts val="2400"/>
              <a:defRPr/>
            </a:pPr>
            <a:endParaRPr lang="pl-PL" sz="1900" smtClean="0">
              <a:solidFill>
                <a:srgbClr val="627CAC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algn="just" eaLnBrk="1" fontAlgn="ctr" hangingPunct="1">
              <a:lnSpc>
                <a:spcPct val="80000"/>
              </a:lnSpc>
              <a:spcBef>
                <a:spcPts val="600"/>
              </a:spcBef>
              <a:buClr>
                <a:srgbClr val="C7D3E6"/>
              </a:buClr>
              <a:buSzPts val="2400"/>
              <a:defRPr/>
            </a:pPr>
            <a:endParaRPr lang="pl-PL" sz="1900" smtClean="0">
              <a:solidFill>
                <a:srgbClr val="0070C0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eaLnBrk="1" fontAlgn="ctr" hangingPunct="1">
              <a:lnSpc>
                <a:spcPct val="80000"/>
              </a:lnSpc>
              <a:spcBef>
                <a:spcPts val="600"/>
              </a:spcBef>
              <a:buClr>
                <a:srgbClr val="C7D3E6"/>
              </a:buClr>
              <a:buSzPts val="2400"/>
              <a:defRPr/>
            </a:pPr>
            <a:endParaRPr lang="pl-PL" sz="1900" u="sng" smtClean="0">
              <a:solidFill>
                <a:srgbClr val="263248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eaLnBrk="1" fontAlgn="ctr" hangingPunct="1">
              <a:lnSpc>
                <a:spcPct val="80000"/>
              </a:lnSpc>
              <a:spcBef>
                <a:spcPts val="600"/>
              </a:spcBef>
              <a:buClr>
                <a:srgbClr val="C7D3E6"/>
              </a:buClr>
              <a:buSzPts val="2400"/>
              <a:defRPr/>
            </a:pPr>
            <a:endParaRPr lang="pl-PL" sz="1900" smtClean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eaLnBrk="1" fontAlgn="ctr" hangingPunct="1">
              <a:lnSpc>
                <a:spcPct val="80000"/>
              </a:lnSpc>
              <a:spcBef>
                <a:spcPts val="600"/>
              </a:spcBef>
              <a:buClr>
                <a:srgbClr val="C7D3E6"/>
              </a:buClr>
              <a:buSzPts val="2400"/>
              <a:defRPr/>
            </a:pPr>
            <a:endParaRPr lang="pl-PL" sz="1900" smtClean="0">
              <a:solidFill>
                <a:srgbClr val="00B050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eaLnBrk="1" fontAlgn="ctr" hangingPunct="1">
              <a:lnSpc>
                <a:spcPct val="80000"/>
              </a:lnSpc>
              <a:spcBef>
                <a:spcPts val="600"/>
              </a:spcBef>
              <a:buClr>
                <a:srgbClr val="C7D3E6"/>
              </a:buClr>
              <a:buSzPts val="2400"/>
              <a:defRPr/>
            </a:pPr>
            <a:endParaRPr lang="pl-PL" sz="1900" smtClean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eaLnBrk="1" fontAlgn="ctr" hangingPunct="1">
              <a:lnSpc>
                <a:spcPct val="80000"/>
              </a:lnSpc>
              <a:spcBef>
                <a:spcPts val="600"/>
              </a:spcBef>
              <a:buClr>
                <a:srgbClr val="C7D3E6"/>
              </a:buClr>
              <a:buSzPts val="2400"/>
              <a:defRPr/>
            </a:pPr>
            <a:endParaRPr lang="pl-PL" sz="1900" smtClean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eaLnBrk="1" fontAlgn="ctr" hangingPunct="1">
              <a:lnSpc>
                <a:spcPct val="80000"/>
              </a:lnSpc>
              <a:spcBef>
                <a:spcPts val="600"/>
              </a:spcBef>
              <a:buClr>
                <a:srgbClr val="C7D3E6"/>
              </a:buClr>
              <a:buSzPts val="2400"/>
              <a:defRPr/>
            </a:pPr>
            <a:endParaRPr lang="pl-PL" sz="1900" smtClean="0">
              <a:solidFill>
                <a:srgbClr val="00B050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eaLnBrk="1" fontAlgn="ctr" hangingPunct="1">
              <a:lnSpc>
                <a:spcPct val="80000"/>
              </a:lnSpc>
              <a:spcBef>
                <a:spcPts val="600"/>
              </a:spcBef>
              <a:buClr>
                <a:srgbClr val="C7D3E6"/>
              </a:buClr>
              <a:buSzPts val="2400"/>
              <a:defRPr/>
            </a:pPr>
            <a:endParaRPr lang="pl-PL" sz="1900" smtClean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eaLnBrk="1" fontAlgn="ctr" hangingPunct="1">
              <a:lnSpc>
                <a:spcPct val="80000"/>
              </a:lnSpc>
              <a:spcBef>
                <a:spcPts val="600"/>
              </a:spcBef>
              <a:buClr>
                <a:srgbClr val="C7D3E6"/>
              </a:buClr>
              <a:buSzPts val="2400"/>
              <a:defRPr/>
            </a:pPr>
            <a:endParaRPr lang="pl-PL" sz="1900" smtClean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eaLnBrk="1" fontAlgn="ctr" hangingPunct="1">
              <a:lnSpc>
                <a:spcPct val="80000"/>
              </a:lnSpc>
              <a:spcBef>
                <a:spcPts val="600"/>
              </a:spcBef>
              <a:buClr>
                <a:srgbClr val="C7D3E6"/>
              </a:buClr>
              <a:buSzPts val="2400"/>
              <a:defRPr/>
            </a:pPr>
            <a:endParaRPr lang="pl-PL" sz="1900" smtClean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eaLnBrk="1" fontAlgn="ctr" hangingPunct="1">
              <a:lnSpc>
                <a:spcPct val="80000"/>
              </a:lnSpc>
              <a:spcBef>
                <a:spcPts val="600"/>
              </a:spcBef>
              <a:buClr>
                <a:srgbClr val="C7D3E6"/>
              </a:buClr>
              <a:buSzPts val="2400"/>
              <a:buFont typeface="Roboto Condensed Light"/>
              <a:buChar char="▰"/>
              <a:defRPr/>
            </a:pPr>
            <a:endParaRPr lang="pl-PL" sz="1900" smtClean="0">
              <a:solidFill>
                <a:srgbClr val="263248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eaLnBrk="1" fontAlgn="ctr" hangingPunct="1">
              <a:lnSpc>
                <a:spcPct val="80000"/>
              </a:lnSpc>
              <a:spcBef>
                <a:spcPts val="600"/>
              </a:spcBef>
              <a:buClr>
                <a:srgbClr val="C7D3E6"/>
              </a:buClr>
              <a:buSzPts val="2400"/>
              <a:buFont typeface="Roboto Condensed Light"/>
              <a:buChar char="▰"/>
              <a:defRPr/>
            </a:pPr>
            <a:endParaRPr lang="pl-PL" sz="1900" smtClean="0">
              <a:solidFill>
                <a:srgbClr val="263248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C7D3E6"/>
              </a:buClr>
              <a:buSzPts val="2400"/>
              <a:defRPr/>
            </a:pPr>
            <a:endParaRPr lang="pl-PL" sz="1900" smtClean="0">
              <a:solidFill>
                <a:schemeClr val="bg1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</p:txBody>
      </p:sp>
      <p:pic>
        <p:nvPicPr>
          <p:cNvPr id="21507" name="Obraz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8438" y="146050"/>
            <a:ext cx="11858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C861EA3-F871-4BE6-B3B7-8734E7AAA6CA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65100" y="1800225"/>
          <a:ext cx="8839200" cy="2625725"/>
        </p:xfrm>
        <a:graphic>
          <a:graphicData uri="http://schemas.openxmlformats.org/drawingml/2006/table">
            <a:tbl>
              <a:tblPr/>
              <a:tblGrid>
                <a:gridCol w="574675"/>
                <a:gridCol w="6011863"/>
                <a:gridCol w="450850"/>
                <a:gridCol w="450850"/>
                <a:gridCol w="450850"/>
                <a:gridCol w="450850"/>
                <a:gridCol w="449262"/>
              </a:tblGrid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2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Liczba wyborców uprawnionych do głosowania (</a:t>
                      </a:r>
                      <a:r>
                        <a:rPr kumimoji="0" lang="pl-PL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umieszczonych w spisie, </a:t>
                      </a:r>
                      <a:br>
                        <a:rPr kumimoji="0" lang="pl-PL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</a:br>
                      <a:r>
                        <a:rPr kumimoji="0" lang="pl-PL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z uwzględnieniem dodatkowych formularzy</a:t>
                      </a: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) w chwili zakończenia głosowania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1 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2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9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0 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3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Liczba niewykorzystanych kart do głosowania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5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2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4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Liczba wyborców, którym wydano karty do głosowania</a:t>
                      </a:r>
                      <a:b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</a:b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(</a:t>
                      </a:r>
                      <a:r>
                        <a:rPr kumimoji="0" lang="pl-PL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liczba podpisów w spisie oraz adnotacje o wydaniu karty bez potwierdzenia podpisem w spisie</a:t>
                      </a: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)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1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0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4 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8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 gridSpan="7">
                  <a:txBody>
                    <a:bodyPr/>
                    <a:lstStyle/>
                    <a:p>
                      <a:pPr marL="412750" marR="0" lvl="0" indent="-412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Arial" charset="0"/>
                        <a:cs typeface="Arial" charset="0"/>
                        <a:sym typeface="Arial" charset="0"/>
                      </a:endParaRPr>
                    </a:p>
                    <a:p>
                      <a:pPr marL="412750" marR="0" lvl="0" indent="-412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Uwaga! Suma liczb z pkt 3 i 4 powinna być równa liczbie z pkt 1, jeśli tak nie jest — przypuszczalną przyczynę należy opisać  w              pkt 15.</a:t>
                      </a:r>
                    </a:p>
                    <a:p>
                      <a:pPr marL="412750" marR="0" lvl="0" indent="-412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 </a:t>
                      </a:r>
                    </a:p>
                    <a:p>
                      <a:pPr marL="412750" marR="0" lvl="0" indent="-412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2564" name="Obraz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8438" y="146050"/>
            <a:ext cx="11858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65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7A844F0-559F-4F90-BF17-1AF7BEE11A0D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" name="Prostokąt 3"/>
          <p:cNvSpPr/>
          <p:nvPr/>
        </p:nvSpPr>
        <p:spPr>
          <a:xfrm>
            <a:off x="2451100" y="484188"/>
            <a:ext cx="4572000" cy="7683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Font typeface="Arial" charset="0"/>
              <a:buNone/>
              <a:defRPr/>
            </a:pPr>
            <a:r>
              <a:rPr lang="pl-PL" altLang="pl-PL" sz="2200" b="1">
                <a:solidFill>
                  <a:srgbClr val="C00000"/>
                </a:solidFill>
                <a:latin typeface="Calibri" pitchFamily="34" charset="0"/>
              </a:rPr>
              <a:t>ROZLICZENIE KART DO GŁOSOWANIA</a:t>
            </a:r>
          </a:p>
          <a:p>
            <a:pPr algn="ctr">
              <a:buClr>
                <a:srgbClr val="000000"/>
              </a:buClr>
              <a:buFont typeface="Arial" charset="0"/>
              <a:buNone/>
              <a:defRPr/>
            </a:pPr>
            <a:r>
              <a:rPr lang="pl-PL" altLang="pl-PL" sz="2200" b="1" u="sng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czynności przed otworzeniem urny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sz="quarter" idx="4294967295"/>
          </p:nvPr>
        </p:nvSpPr>
        <p:spPr>
          <a:xfrm>
            <a:off x="157163" y="1576388"/>
            <a:ext cx="8986837" cy="6765925"/>
          </a:xfrm>
        </p:spPr>
        <p:txBody>
          <a:bodyPr spcFirstLastPara="1">
            <a:normAutofit fontScale="85000" lnSpcReduction="10000"/>
          </a:bodyPr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b="1" dirty="0" smtClean="0">
              <a:solidFill>
                <a:srgbClr val="C00000"/>
              </a:solidFill>
              <a:latin typeface="Arial" panose="020B0604020202020204" pitchFamily="34" charset="0"/>
              <a:ea typeface="Roboto Condensed Light"/>
              <a:cs typeface="Arial" panose="020B0604020202020204" pitchFamily="34" charset="0"/>
              <a:sym typeface="Roboto Condensed Light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2400" b="1" dirty="0" smtClean="0">
              <a:solidFill>
                <a:srgbClr val="C00000"/>
              </a:solidFill>
              <a:latin typeface="Calibri" panose="020F050202020403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r>
              <a:rPr lang="pl-PL" sz="2400" b="1" u="sng" dirty="0" smtClean="0">
                <a:solidFill>
                  <a:srgbClr val="C00000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Krok 5. </a:t>
            </a:r>
            <a:r>
              <a:rPr lang="pl-PL" sz="2400" b="1" dirty="0" smtClean="0">
                <a:solidFill>
                  <a:srgbClr val="C00000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– wypełniany warunkowo !</a:t>
            </a:r>
            <a:endParaRPr lang="pl-PL" sz="2400" b="1" dirty="0" smtClean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r>
              <a:rPr lang="pl-PL" sz="1900" dirty="0">
                <a:solidFill>
                  <a:schemeClr val="tx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wypełnianie</a:t>
            </a:r>
            <a:r>
              <a:rPr lang="pl-PL" sz="1900" dirty="0">
                <a:solidFill>
                  <a:schemeClr val="bg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 </a:t>
            </a:r>
            <a:r>
              <a:rPr lang="pl-PL" sz="1900" b="1" dirty="0">
                <a:solidFill>
                  <a:srgbClr val="0070C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punktu 15 protokołu </a:t>
            </a:r>
            <a:r>
              <a:rPr lang="pl-PL" sz="1900" dirty="0" smtClean="0">
                <a:solidFill>
                  <a:schemeClr val="tx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głosowania (ostatnia strona protokołu)</a:t>
            </a:r>
            <a:endParaRPr lang="pl-PL" sz="1900" dirty="0">
              <a:solidFill>
                <a:schemeClr val="tx1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marL="685800" lvl="1" indent="-381000" eaLnBrk="1" fontAlgn="auto" hangingPunct="1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Char char="•"/>
              <a:defRPr/>
            </a:pPr>
            <a:r>
              <a:rPr lang="pl-PL" sz="1900" b="1" dirty="0" smtClean="0">
                <a:solidFill>
                  <a:schemeClr val="tx1"/>
                </a:solidFill>
                <a:latin typeface="Arial" panose="020B0604020202020204" pitchFamily="34" charset="0"/>
                <a:ea typeface="Roboto Condensed Light"/>
                <a:cs typeface="Arial" panose="020B0604020202020204" pitchFamily="34" charset="0"/>
                <a:sym typeface="Roboto Condensed Light"/>
              </a:rPr>
              <a:t>wypełniamy tylko wtedy</a:t>
            </a:r>
            <a:r>
              <a:rPr lang="pl-PL" sz="1900" dirty="0" smtClean="0">
                <a:solidFill>
                  <a:schemeClr val="tx1"/>
                </a:solidFill>
                <a:latin typeface="Arial" panose="020B0604020202020204" pitchFamily="34" charset="0"/>
                <a:ea typeface="Roboto Condensed Light"/>
                <a:cs typeface="Arial" panose="020B0604020202020204" pitchFamily="34" charset="0"/>
                <a:sym typeface="Roboto Condensed Light"/>
              </a:rPr>
              <a:t> -  </a:t>
            </a:r>
            <a:r>
              <a:rPr lang="pl-PL" sz="1900" dirty="0">
                <a:solidFill>
                  <a:schemeClr val="tx1"/>
                </a:solidFill>
                <a:latin typeface="Arial" panose="020B0604020202020204" pitchFamily="34" charset="0"/>
                <a:ea typeface="Roboto Condensed Light"/>
                <a:cs typeface="Arial" panose="020B0604020202020204" pitchFamily="34" charset="0"/>
                <a:sym typeface="Roboto Condensed Light"/>
              </a:rPr>
              <a:t>gdy czy liczba kart niewykorzystanych </a:t>
            </a:r>
            <a:r>
              <a:rPr lang="pl-PL" sz="1900" b="1" dirty="0">
                <a:solidFill>
                  <a:schemeClr val="tx1"/>
                </a:solidFill>
                <a:latin typeface="Arial" panose="020B0604020202020204" pitchFamily="34" charset="0"/>
                <a:ea typeface="Roboto Condensed Light"/>
                <a:cs typeface="Arial" panose="020B0604020202020204" pitchFamily="34" charset="0"/>
                <a:sym typeface="Roboto Condensed Light"/>
              </a:rPr>
              <a:t>(</a:t>
            </a:r>
            <a:r>
              <a:rPr lang="pl-PL" sz="1900" b="1" dirty="0" smtClean="0">
                <a:solidFill>
                  <a:schemeClr val="tx1"/>
                </a:solidFill>
                <a:latin typeface="Arial" panose="020B0604020202020204" pitchFamily="34" charset="0"/>
                <a:ea typeface="Roboto Condensed Light"/>
                <a:cs typeface="Arial" panose="020B0604020202020204" pitchFamily="34" charset="0"/>
                <a:sym typeface="Roboto Condensed Light"/>
              </a:rPr>
              <a:t>pkt. </a:t>
            </a:r>
            <a:r>
              <a:rPr lang="pl-PL" sz="1900" b="1" dirty="0">
                <a:solidFill>
                  <a:schemeClr val="tx1"/>
                </a:solidFill>
                <a:latin typeface="Arial" panose="020B0604020202020204" pitchFamily="34" charset="0"/>
                <a:ea typeface="Roboto Condensed Light"/>
                <a:cs typeface="Arial" panose="020B0604020202020204" pitchFamily="34" charset="0"/>
                <a:sym typeface="Roboto Condensed Light"/>
              </a:rPr>
              <a:t>3 protokołu) </a:t>
            </a:r>
            <a:r>
              <a:rPr lang="pl-PL" sz="1900" dirty="0">
                <a:solidFill>
                  <a:schemeClr val="tx1"/>
                </a:solidFill>
                <a:latin typeface="Arial" panose="020B0604020202020204" pitchFamily="34" charset="0"/>
                <a:ea typeface="Roboto Condensed Light"/>
                <a:cs typeface="Arial" panose="020B0604020202020204" pitchFamily="34" charset="0"/>
                <a:sym typeface="Roboto Condensed Light"/>
              </a:rPr>
              <a:t>i liczba wyborców, którym wydano karty do głosowania </a:t>
            </a:r>
            <a:r>
              <a:rPr lang="pl-PL" sz="1900" b="1" dirty="0">
                <a:solidFill>
                  <a:schemeClr val="tx1"/>
                </a:solidFill>
                <a:latin typeface="Arial" panose="020B0604020202020204" pitchFamily="34" charset="0"/>
                <a:ea typeface="Roboto Condensed Light"/>
                <a:cs typeface="Arial" panose="020B0604020202020204" pitchFamily="34" charset="0"/>
                <a:sym typeface="Roboto Condensed Light"/>
              </a:rPr>
              <a:t>(</a:t>
            </a:r>
            <a:r>
              <a:rPr lang="pl-PL" sz="1900" b="1" dirty="0" smtClean="0">
                <a:solidFill>
                  <a:schemeClr val="tx1"/>
                </a:solidFill>
                <a:latin typeface="Arial" panose="020B0604020202020204" pitchFamily="34" charset="0"/>
                <a:ea typeface="Roboto Condensed Light"/>
                <a:cs typeface="Arial" panose="020B0604020202020204" pitchFamily="34" charset="0"/>
                <a:sym typeface="Roboto Condensed Light"/>
              </a:rPr>
              <a:t>pkt. </a:t>
            </a:r>
            <a:r>
              <a:rPr lang="pl-PL" sz="1900" b="1" dirty="0">
                <a:solidFill>
                  <a:schemeClr val="tx1"/>
                </a:solidFill>
                <a:latin typeface="Arial" panose="020B0604020202020204" pitchFamily="34" charset="0"/>
                <a:ea typeface="Roboto Condensed Light"/>
                <a:cs typeface="Arial" panose="020B0604020202020204" pitchFamily="34" charset="0"/>
                <a:sym typeface="Roboto Condensed Light"/>
              </a:rPr>
              <a:t>4 protokołu</a:t>
            </a:r>
            <a:r>
              <a:rPr lang="pl-PL" sz="1900" b="1" dirty="0" smtClean="0">
                <a:solidFill>
                  <a:schemeClr val="tx1"/>
                </a:solidFill>
                <a:latin typeface="Arial" panose="020B0604020202020204" pitchFamily="34" charset="0"/>
                <a:ea typeface="Roboto Condensed Light"/>
                <a:cs typeface="Arial" panose="020B0604020202020204" pitchFamily="34" charset="0"/>
                <a:sym typeface="Roboto Condensed Light"/>
              </a:rPr>
              <a:t>) nie  stanowi sumy liczby </a:t>
            </a:r>
            <a:r>
              <a:rPr lang="pl-PL" sz="1900" b="1" dirty="0">
                <a:solidFill>
                  <a:schemeClr val="tx1"/>
                </a:solidFill>
                <a:latin typeface="Arial" panose="020B0604020202020204" pitchFamily="34" charset="0"/>
                <a:ea typeface="Roboto Condensed Light"/>
                <a:cs typeface="Arial" panose="020B0604020202020204" pitchFamily="34" charset="0"/>
                <a:sym typeface="Roboto Condensed Light"/>
              </a:rPr>
              <a:t>kart</a:t>
            </a:r>
            <a:r>
              <a:rPr lang="pl-PL" sz="1900" dirty="0">
                <a:solidFill>
                  <a:schemeClr val="tx1"/>
                </a:solidFill>
                <a:latin typeface="Arial" panose="020B0604020202020204" pitchFamily="34" charset="0"/>
                <a:ea typeface="Roboto Condensed Light"/>
                <a:cs typeface="Arial" panose="020B0604020202020204" pitchFamily="34" charset="0"/>
                <a:sym typeface="Roboto Condensed Light"/>
              </a:rPr>
              <a:t>, które otrzymała komisja </a:t>
            </a:r>
            <a:r>
              <a:rPr lang="pl-PL" sz="1900" b="1" dirty="0">
                <a:solidFill>
                  <a:schemeClr val="tx1"/>
                </a:solidFill>
                <a:latin typeface="Arial" panose="020B0604020202020204" pitchFamily="34" charset="0"/>
                <a:ea typeface="Roboto Condensed Light"/>
                <a:cs typeface="Arial" panose="020B0604020202020204" pitchFamily="34" charset="0"/>
                <a:sym typeface="Roboto Condensed Light"/>
              </a:rPr>
              <a:t>(</a:t>
            </a:r>
            <a:r>
              <a:rPr lang="pl-PL" sz="1900" b="1" dirty="0" smtClean="0">
                <a:solidFill>
                  <a:schemeClr val="tx1"/>
                </a:solidFill>
                <a:latin typeface="Arial" panose="020B0604020202020204" pitchFamily="34" charset="0"/>
                <a:ea typeface="Roboto Condensed Light"/>
                <a:cs typeface="Arial" panose="020B0604020202020204" pitchFamily="34" charset="0"/>
                <a:sym typeface="Roboto Condensed Light"/>
              </a:rPr>
              <a:t>pkt. </a:t>
            </a:r>
            <a:r>
              <a:rPr lang="pl-PL" sz="1900" b="1" dirty="0">
                <a:solidFill>
                  <a:schemeClr val="tx1"/>
                </a:solidFill>
                <a:latin typeface="Arial" panose="020B0604020202020204" pitchFamily="34" charset="0"/>
                <a:ea typeface="Roboto Condensed Light"/>
                <a:cs typeface="Arial" panose="020B0604020202020204" pitchFamily="34" charset="0"/>
                <a:sym typeface="Roboto Condensed Light"/>
              </a:rPr>
              <a:t>1 protokołu</a:t>
            </a:r>
            <a:r>
              <a:rPr lang="pl-PL" sz="1900" b="1" dirty="0" smtClean="0">
                <a:solidFill>
                  <a:schemeClr val="tx1"/>
                </a:solidFill>
                <a:latin typeface="Arial" panose="020B0604020202020204" pitchFamily="34" charset="0"/>
                <a:ea typeface="Roboto Condensed Light"/>
                <a:cs typeface="Arial" panose="020B0604020202020204" pitchFamily="34" charset="0"/>
                <a:sym typeface="Roboto Condensed Light"/>
              </a:rPr>
              <a:t>).</a:t>
            </a:r>
          </a:p>
          <a:p>
            <a:pPr marL="400050" lvl="1" eaLnBrk="1" fontAlgn="auto" hangingPunct="1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1900" dirty="0" smtClean="0">
              <a:solidFill>
                <a:schemeClr val="bg1">
                  <a:lumMod val="50000"/>
                </a:schemeClr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marL="457200" indent="-38100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Char char="•"/>
              <a:defRPr/>
            </a:pPr>
            <a:r>
              <a:rPr lang="pl-PL" sz="1900" dirty="0" smtClean="0">
                <a:solidFill>
                  <a:srgbClr val="FF000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w </a:t>
            </a:r>
            <a:r>
              <a:rPr lang="pl-PL" sz="1900" dirty="0">
                <a:solidFill>
                  <a:srgbClr val="FF000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punkcie tym należy wskazać przypuszczalną przyczynę niezgodności, a nie wyłącznie informację, że niezgodność </a:t>
            </a:r>
            <a:r>
              <a:rPr lang="pl-PL" sz="1900" dirty="0" smtClean="0">
                <a:solidFill>
                  <a:srgbClr val="FF000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występuje</a:t>
            </a:r>
          </a:p>
          <a:p>
            <a:pPr marL="457200" indent="-38100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▰"/>
              <a:defRPr/>
            </a:pPr>
            <a:endParaRPr lang="pl-PL" sz="1900" dirty="0">
              <a:solidFill>
                <a:srgbClr val="FF0000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r>
              <a:rPr lang="pl-PL" sz="1900" b="1" dirty="0">
                <a:solidFill>
                  <a:srgbClr val="0070C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Jeśli niezgodności nie ma </a:t>
            </a:r>
            <a:r>
              <a:rPr lang="pl-PL" sz="1900" dirty="0">
                <a:solidFill>
                  <a:srgbClr val="0070C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(tak jak w prezentacji) wówczas wpisujemy wyrazy </a:t>
            </a:r>
            <a:r>
              <a:rPr lang="pl-PL" sz="1900" b="1" dirty="0">
                <a:solidFill>
                  <a:srgbClr val="0070C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„brak uwag”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1900" dirty="0">
              <a:solidFill>
                <a:srgbClr val="0070C0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1900" dirty="0">
              <a:solidFill>
                <a:srgbClr val="58595B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marL="457200" indent="-381000" algn="just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Tx/>
              <a:buNone/>
              <a:defRPr/>
            </a:pPr>
            <a:r>
              <a:rPr lang="pl-PL" altLang="pl-PL" sz="1900" b="1" dirty="0">
                <a:solidFill>
                  <a:schemeClr val="dk1"/>
                </a:solidFill>
                <a:latin typeface="Times New Roman" panose="02020603050405020304" pitchFamily="18" charset="0"/>
                <a:ea typeface="Roboto Condensed Light"/>
                <a:cs typeface="Roboto Condensed Light"/>
                <a:sym typeface="Roboto Condensed Light"/>
              </a:rPr>
              <a:t>IV.	UWAGI I ADNOTACJE</a:t>
            </a:r>
          </a:p>
          <a:p>
            <a:pPr marL="457200" indent="-381000" algn="just"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Tx/>
              <a:buNone/>
              <a:defRPr/>
            </a:pPr>
            <a:r>
              <a:rPr lang="pl-PL" altLang="pl-PL" sz="1900" dirty="0">
                <a:solidFill>
                  <a:schemeClr val="dk1"/>
                </a:solidFill>
                <a:latin typeface="Times New Roman" panose="02020603050405020304" pitchFamily="18" charset="0"/>
                <a:ea typeface="Roboto Condensed Light"/>
                <a:cs typeface="Times New Roman" panose="02020603050405020304" pitchFamily="18" charset="0"/>
                <a:sym typeface="Roboto Condensed Light"/>
              </a:rPr>
              <a:t>15.</a:t>
            </a:r>
            <a:r>
              <a:rPr lang="pl-PL" altLang="pl-PL" sz="1900" baseline="30000" dirty="0">
                <a:solidFill>
                  <a:schemeClr val="dk1"/>
                </a:solidFill>
                <a:latin typeface="Times New Roman" panose="02020603050405020304" pitchFamily="18" charset="0"/>
                <a:ea typeface="Roboto Condensed Light"/>
                <a:cs typeface="Times New Roman" panose="02020603050405020304" pitchFamily="18" charset="0"/>
                <a:sym typeface="Roboto Condensed Light"/>
              </a:rPr>
              <a:t>**)</a:t>
            </a:r>
            <a:r>
              <a:rPr lang="pl-PL" altLang="pl-PL" sz="1900" dirty="0">
                <a:solidFill>
                  <a:schemeClr val="dk1"/>
                </a:solidFill>
                <a:latin typeface="Times New Roman" panose="02020603050405020304" pitchFamily="18" charset="0"/>
                <a:ea typeface="Roboto Condensed Light"/>
                <a:cs typeface="Times New Roman" panose="02020603050405020304" pitchFamily="18" charset="0"/>
                <a:sym typeface="Roboto Condensed Light"/>
              </a:rPr>
              <a:t> Uwagi o przypuszczalnej przyczynie różnicy pomiędzy sumą liczb z pkt.3 i 4 liczbą z pkt.1;</a:t>
            </a:r>
          </a:p>
          <a:p>
            <a:pPr marL="457200" indent="-381000" algn="just"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Tx/>
              <a:buNone/>
              <a:defRPr/>
            </a:pPr>
            <a:r>
              <a:rPr lang="pl-PL" altLang="pl-PL" sz="1900" dirty="0">
                <a:solidFill>
                  <a:schemeClr val="dk1"/>
                </a:solidFill>
                <a:latin typeface="Times New Roman" panose="02020603050405020304" pitchFamily="18" charset="0"/>
                <a:ea typeface="Roboto Condensed Light"/>
                <a:cs typeface="Times New Roman" panose="02020603050405020304" pitchFamily="18" charset="0"/>
                <a:sym typeface="Roboto Condensed Light"/>
              </a:rPr>
              <a:t> jeżeli różnica  nie występuje, wpisać „brak uwag”: …………………………………………………..</a:t>
            </a:r>
          </a:p>
          <a:p>
            <a:pPr marL="457200" indent="-381000" algn="just"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Tx/>
              <a:buNone/>
              <a:defRPr/>
            </a:pPr>
            <a:r>
              <a:rPr lang="pl-PL" altLang="pl-PL" sz="1900" dirty="0">
                <a:solidFill>
                  <a:schemeClr val="dk1"/>
                </a:solidFill>
                <a:latin typeface="Times New Roman" panose="02020603050405020304" pitchFamily="18" charset="0"/>
                <a:ea typeface="Roboto Condensed Light"/>
                <a:cs typeface="Times New Roman" panose="02020603050405020304" pitchFamily="18" charset="0"/>
                <a:sym typeface="Roboto Condensed Light"/>
              </a:rPr>
              <a:t>………………………………………</a:t>
            </a:r>
            <a:r>
              <a:rPr lang="pl-PL" altLang="pl-PL" sz="1900" b="1" dirty="0">
                <a:solidFill>
                  <a:schemeClr val="tx1"/>
                </a:solidFill>
                <a:latin typeface="Times New Roman" panose="02020603050405020304" pitchFamily="18" charset="0"/>
                <a:ea typeface="Roboto Condensed Light"/>
                <a:cs typeface="Times New Roman" panose="02020603050405020304" pitchFamily="18" charset="0"/>
                <a:sym typeface="Roboto Condensed Light"/>
              </a:rPr>
              <a:t>BRAK UWAG</a:t>
            </a:r>
            <a:r>
              <a:rPr lang="pl-PL" altLang="pl-PL" sz="1900" dirty="0" smtClean="0">
                <a:solidFill>
                  <a:schemeClr val="dk1"/>
                </a:solidFill>
                <a:latin typeface="Times New Roman" panose="02020603050405020304" pitchFamily="18" charset="0"/>
                <a:ea typeface="Roboto Condensed Light"/>
                <a:cs typeface="Times New Roman" panose="02020603050405020304" pitchFamily="18" charset="0"/>
                <a:sym typeface="Roboto Condensed Light"/>
              </a:rPr>
              <a:t>………………………………………………….</a:t>
            </a:r>
          </a:p>
          <a:p>
            <a:pPr marL="457200" indent="-381000" algn="just"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Tx/>
              <a:buNone/>
              <a:defRPr/>
            </a:pPr>
            <a:endParaRPr lang="pl-PL" altLang="pl-PL" sz="1900" dirty="0">
              <a:solidFill>
                <a:schemeClr val="dk1"/>
              </a:solidFill>
              <a:latin typeface="Times New Roman" panose="02020603050405020304" pitchFamily="18" charset="0"/>
              <a:ea typeface="Roboto Condensed Light"/>
              <a:cs typeface="Times New Roman" panose="02020603050405020304" pitchFamily="18" charset="0"/>
              <a:sym typeface="Roboto Condensed Light"/>
            </a:endParaRPr>
          </a:p>
          <a:p>
            <a:pPr marL="457200" indent="-381000" algn="just" eaLnBrk="1" fontAlgn="auto" hangingPunct="1">
              <a:spcAft>
                <a:spcPts val="0"/>
              </a:spcAft>
              <a:buClr>
                <a:schemeClr val="accent4"/>
              </a:buClr>
              <a:buSzPts val="2400"/>
              <a:buFontTx/>
              <a:buNone/>
              <a:defRPr/>
            </a:pPr>
            <a:endParaRPr lang="pl-PL" altLang="pl-PL" sz="1900" dirty="0">
              <a:solidFill>
                <a:schemeClr val="dk1"/>
              </a:solidFill>
              <a:latin typeface="Times New Roman" panose="02020603050405020304" pitchFamily="18" charset="0"/>
              <a:ea typeface="Roboto Condensed Light"/>
              <a:cs typeface="Times New Roman" panose="02020603050405020304" pitchFamily="18" charset="0"/>
              <a:sym typeface="Roboto Condensed Light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r>
              <a:rPr lang="pl-PL" sz="1900" dirty="0">
                <a:solidFill>
                  <a:srgbClr val="0070C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Dopiero wówczas przystępujemy do dalszego wypełniania protokołu !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2400" dirty="0">
              <a:solidFill>
                <a:schemeClr val="bg1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2400" dirty="0">
              <a:solidFill>
                <a:srgbClr val="58595B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2400" dirty="0">
              <a:solidFill>
                <a:srgbClr val="58595B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sz="2400" dirty="0">
              <a:solidFill>
                <a:srgbClr val="58595B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b="1" dirty="0" smtClean="0">
              <a:solidFill>
                <a:srgbClr val="C00000"/>
              </a:solidFill>
              <a:latin typeface="Arial" panose="020B0604020202020204" pitchFamily="34" charset="0"/>
              <a:ea typeface="Roboto Condensed Light"/>
              <a:cs typeface="Arial" panose="020B0604020202020204" pitchFamily="34" charset="0"/>
              <a:sym typeface="Roboto Condensed Light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b="1" dirty="0">
              <a:solidFill>
                <a:srgbClr val="C00000"/>
              </a:solidFill>
              <a:latin typeface="Arial" panose="020B0604020202020204" pitchFamily="34" charset="0"/>
              <a:ea typeface="Roboto Condensed Light"/>
              <a:cs typeface="Arial" panose="020B0604020202020204" pitchFamily="34" charset="0"/>
              <a:sym typeface="Roboto Condensed Light"/>
            </a:endParaRPr>
          </a:p>
          <a:p>
            <a:pPr marL="457200" indent="-381000" eaLnBrk="1" fontAlgn="ctr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▰"/>
              <a:defRPr/>
            </a:pPr>
            <a:endParaRPr lang="pl-PL" sz="1400" dirty="0">
              <a:solidFill>
                <a:srgbClr val="0070C0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dirty="0">
              <a:solidFill>
                <a:srgbClr val="C00000"/>
              </a:solidFill>
              <a:latin typeface="Roboto Condensed Light"/>
              <a:ea typeface="Roboto Condensed Light"/>
              <a:cs typeface="Arial" panose="020B0604020202020204" pitchFamily="34" charset="0"/>
              <a:sym typeface="Roboto Condensed Light"/>
            </a:endParaRPr>
          </a:p>
          <a:p>
            <a:pPr marL="457200" indent="-38100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▰"/>
              <a:defRPr/>
            </a:pPr>
            <a:endParaRPr lang="pl-PL" sz="2400" dirty="0">
              <a:solidFill>
                <a:srgbClr val="FF0000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</p:txBody>
      </p:sp>
      <p:pic>
        <p:nvPicPr>
          <p:cNvPr id="23554" name="Obraz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8438" y="146050"/>
            <a:ext cx="11858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27C8BFD-86AF-4D51-9481-451AA709CE9F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Prostokąt 3"/>
          <p:cNvSpPr>
            <a:spLocks noChangeArrowheads="1"/>
          </p:cNvSpPr>
          <p:nvPr/>
        </p:nvSpPr>
        <p:spPr bwMode="auto">
          <a:xfrm>
            <a:off x="1330325" y="439738"/>
            <a:ext cx="72009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</a:pPr>
            <a:r>
              <a:rPr lang="pl-PL" altLang="pl-PL" sz="1800" b="1">
                <a:solidFill>
                  <a:srgbClr val="C00000"/>
                </a:solidFill>
              </a:rPr>
              <a:t>ROZLICZENIE KART DO GŁOSOWANIA</a:t>
            </a:r>
          </a:p>
          <a:p>
            <a:pPr algn="ctr">
              <a:buClr>
                <a:srgbClr val="000000"/>
              </a:buClr>
            </a:pPr>
            <a:r>
              <a:rPr lang="pl-PL" altLang="pl-PL" sz="1800" b="1">
                <a:solidFill>
                  <a:srgbClr val="0070C0"/>
                </a:solidFill>
              </a:rPr>
              <a:t>czynności przed otworzeniem urny</a:t>
            </a:r>
          </a:p>
        </p:txBody>
      </p:sp>
      <p:sp>
        <p:nvSpPr>
          <p:cNvPr id="44035" name="Symbol zastępczy zawartości 4"/>
          <p:cNvSpPr>
            <a:spLocks noGrp="1"/>
          </p:cNvSpPr>
          <p:nvPr>
            <p:ph sz="quarter" idx="4294967295"/>
          </p:nvPr>
        </p:nvSpPr>
        <p:spPr>
          <a:xfrm>
            <a:off x="107950" y="763588"/>
            <a:ext cx="8856663" cy="5886450"/>
          </a:xfrm>
        </p:spPr>
        <p:txBody>
          <a:bodyPr spcFirstLastPara="1">
            <a:noAutofit/>
          </a:bodyPr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r>
              <a:rPr lang="pl-PL" alt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Krok 6.</a:t>
            </a:r>
            <a:endParaRPr lang="pl-PL" altLang="pl-PL" sz="2000" u="sng" dirty="0" smtClean="0">
              <a:solidFill>
                <a:srgbClr val="C00000"/>
              </a:solidFill>
              <a:latin typeface="Calibri" panose="020F050202020403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r>
              <a:rPr lang="pl-PL" altLang="pl-PL" u="sng" dirty="0" smtClean="0">
                <a:solidFill>
                  <a:schemeClr val="dk1"/>
                </a:solidFill>
                <a:latin typeface="Franklin Gothic Book" panose="020B0503020102020204" pitchFamily="34" charset="0"/>
                <a:ea typeface="Roboto Condensed Light"/>
                <a:cs typeface="Roboto Condensed Light"/>
                <a:sym typeface="Roboto Condensed Light"/>
              </a:rPr>
              <a:t>komisja ustala </a:t>
            </a:r>
            <a:r>
              <a:rPr lang="pl-PL" altLang="pl-PL" b="1" u="sng" dirty="0" smtClean="0">
                <a:solidFill>
                  <a:srgbClr val="0070C0"/>
                </a:solidFill>
                <a:latin typeface="Franklin Gothic Book" panose="020B0503020102020204" pitchFamily="34" charset="0"/>
                <a:ea typeface="Roboto Condensed Light"/>
                <a:cs typeface="Roboto Condensed Light"/>
                <a:sym typeface="Roboto Condensed Light"/>
              </a:rPr>
              <a:t>liczbę wyborców głosujących przez pełnomocnika</a:t>
            </a:r>
            <a:r>
              <a:rPr lang="pl-PL" altLang="pl-PL" u="sng" dirty="0" smtClean="0">
                <a:solidFill>
                  <a:srgbClr val="0070C0"/>
                </a:solidFill>
                <a:latin typeface="Franklin Gothic Book" panose="020B0503020102020204" pitchFamily="34" charset="0"/>
                <a:ea typeface="Roboto Condensed Light"/>
                <a:cs typeface="Roboto Condensed Light"/>
                <a:sym typeface="Roboto Condensed Light"/>
              </a:rPr>
              <a:t> </a:t>
            </a:r>
            <a:r>
              <a:rPr lang="pl-PL" altLang="pl-PL" sz="1600" dirty="0" smtClean="0">
                <a:solidFill>
                  <a:srgbClr val="0070C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- </a:t>
            </a:r>
            <a:r>
              <a:rPr lang="pl-PL" altLang="pl-PL" sz="1600" dirty="0" smtClean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na podstawie liczby podpisów w spisie wyborców, złożonych obok dopisku „pełnomocnik” w rubryce „Uwagi”.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r>
              <a:rPr lang="pl-PL" altLang="pl-PL" sz="1600" dirty="0" smtClean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Liczbę wpisuje się w </a:t>
            </a:r>
            <a:r>
              <a:rPr lang="pl-PL" altLang="pl-PL" sz="1600" b="1" dirty="0" smtClean="0">
                <a:solidFill>
                  <a:srgbClr val="0070C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punkcie 5 protokołu.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altLang="pl-PL" sz="1600" b="1" dirty="0" smtClean="0">
              <a:solidFill>
                <a:srgbClr val="0070C0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r>
              <a:rPr lang="pl-PL" alt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Krok 7.</a:t>
            </a:r>
            <a:endParaRPr lang="pl-PL" altLang="pl-PL" sz="2000" u="sng" dirty="0" smtClean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Roboto Condensed Light"/>
              <a:cs typeface="Calibri" panose="020F0502020204030204" pitchFamily="34" charset="0"/>
              <a:sym typeface="Roboto Condensed Light"/>
            </a:endParaRPr>
          </a:p>
          <a:p>
            <a:pPr eaLnBrk="1" fontAlgn="ctr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r>
              <a:rPr lang="pl-PL" altLang="pl-PL" u="sng" dirty="0" smtClean="0">
                <a:solidFill>
                  <a:schemeClr val="bg1">
                    <a:lumMod val="50000"/>
                  </a:schemeClr>
                </a:solidFill>
                <a:latin typeface="Franklin Gothic Book" panose="020B0503020102020204" pitchFamily="34" charset="0"/>
                <a:ea typeface="Roboto Condensed Light"/>
                <a:cs typeface="Roboto Condensed Light"/>
                <a:sym typeface="Roboto Condensed Light"/>
              </a:rPr>
              <a:t>komisja ustala </a:t>
            </a:r>
            <a:r>
              <a:rPr lang="pl-PL" altLang="pl-PL" b="1" u="sng" dirty="0" smtClean="0">
                <a:solidFill>
                  <a:srgbClr val="0070C0"/>
                </a:solidFill>
                <a:latin typeface="Franklin Gothic Book" panose="020B0503020102020204" pitchFamily="34" charset="0"/>
                <a:ea typeface="Roboto Condensed Light"/>
                <a:cs typeface="Roboto Condensed Light"/>
                <a:sym typeface="Roboto Condensed Light"/>
              </a:rPr>
              <a:t>liczbę wyborców głosujących na podstawie zaświadczenia o prawie do głosowania </a:t>
            </a:r>
            <a:r>
              <a:rPr lang="pl-PL" altLang="pl-PL" sz="1600" dirty="0" smtClean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- ustalenia tego dokonuje na podstawie liczby otrzymanych zaświadczeń, które komisja </a:t>
            </a:r>
            <a:r>
              <a:rPr lang="pl-PL" altLang="pl-PL" sz="1600" u="sng" dirty="0" smtClean="0">
                <a:solidFill>
                  <a:srgbClr val="FF000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odebrała od wyborców i dołączyła do spisu wyborców</a:t>
            </a:r>
            <a:endParaRPr lang="pl-PL" altLang="pl-PL" sz="1600" u="sng" dirty="0" smtClean="0">
              <a:solidFill>
                <a:schemeClr val="bg1">
                  <a:lumMod val="50000"/>
                </a:schemeClr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eaLnBrk="1" fontAlgn="ctr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r>
              <a:rPr lang="pl-PL" altLang="pl-PL" sz="1600" dirty="0" smtClean="0">
                <a:solidFill>
                  <a:schemeClr val="bg1">
                    <a:lumMod val="50000"/>
                  </a:schemeClr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liczbę tę wpisuje się </a:t>
            </a:r>
            <a:r>
              <a:rPr lang="pl-PL" altLang="pl-PL" sz="1600" b="1" dirty="0" smtClean="0">
                <a:solidFill>
                  <a:srgbClr val="0070C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w punkcie 6 protokołu głosowania</a:t>
            </a:r>
            <a:r>
              <a:rPr lang="pl-PL" altLang="pl-PL" sz="1600" dirty="0" smtClean="0">
                <a:solidFill>
                  <a:srgbClr val="0070C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.</a:t>
            </a:r>
          </a:p>
          <a:p>
            <a:pPr eaLnBrk="1" fontAlgn="ctr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altLang="pl-PL" sz="1600" dirty="0" smtClean="0">
              <a:solidFill>
                <a:srgbClr val="0070C0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eaLnBrk="1" fontAlgn="ctr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altLang="pl-PL" sz="1600" dirty="0" smtClean="0">
              <a:solidFill>
                <a:srgbClr val="0070C0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eaLnBrk="1" fontAlgn="ctr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altLang="pl-PL" sz="1600" dirty="0" smtClean="0">
              <a:solidFill>
                <a:srgbClr val="0070C0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endParaRPr lang="pl-PL" altLang="pl-PL" sz="1600" dirty="0" smtClean="0">
              <a:solidFill>
                <a:schemeClr val="bg1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79388" y="4818063"/>
          <a:ext cx="8713787" cy="1365250"/>
        </p:xfrm>
        <a:graphic>
          <a:graphicData uri="http://schemas.openxmlformats.org/drawingml/2006/table">
            <a:tbl>
              <a:tblPr/>
              <a:tblGrid>
                <a:gridCol w="446087"/>
                <a:gridCol w="6013450"/>
                <a:gridCol w="450850"/>
                <a:gridCol w="450850"/>
                <a:gridCol w="450850"/>
                <a:gridCol w="450850"/>
                <a:gridCol w="450850"/>
              </a:tblGrid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5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54" marR="4445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  <a:sym typeface="Arial" charset="0"/>
                        </a:rPr>
                        <a:t>Liczba wyborców głosujących przez pełnomocnika </a:t>
                      </a:r>
                      <a:r>
                        <a:rPr kumimoji="0" lang="pl-PL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  <a:sym typeface="Arial" charset="0"/>
                        </a:rPr>
                        <a:t>(liczba podpisów pełnomocników głosujących w imieniu wyborców ujętych w spisie, znajdujących się obok dopisku „pełnomocnik” w rubryce spisu „Uwagi”)</a:t>
                      </a:r>
                    </a:p>
                  </a:txBody>
                  <a:tcPr marL="44454" marR="4445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54" marR="4445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54" marR="4445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54" marR="4445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 1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54" marR="4445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 0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54" marR="4445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6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54" marR="4445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Liczba wyborców głosujących na podstawie zaświadczenia o prawie do głosowania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cs typeface="Arial" charset="0"/>
                        <a:sym typeface="Arial" charset="0"/>
                      </a:endParaRPr>
                    </a:p>
                  </a:txBody>
                  <a:tcPr marL="44454" marR="4445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54" marR="4445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54" marR="4445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54" marR="4445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2 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54" marR="4445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0 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54" marR="4445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Arial" charset="0"/>
                        <a:cs typeface="Arial" charset="0"/>
                        <a:sym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cs typeface="Arial" charset="0"/>
                          <a:sym typeface="Arial" charset="0"/>
                        </a:rPr>
                        <a:t>Uwaga! Suma liczb z pkt 5 i 6 musi być mniejsza lub równa liczbie z pkt 4.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44454" marR="44454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4606" name="Obraz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8438" y="146050"/>
            <a:ext cx="11858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07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C109E6B-6222-4DCC-8896-0515C82450D7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Prostokąt 3"/>
          <p:cNvSpPr>
            <a:spLocks noChangeArrowheads="1"/>
          </p:cNvSpPr>
          <p:nvPr/>
        </p:nvSpPr>
        <p:spPr bwMode="auto">
          <a:xfrm>
            <a:off x="1474788" y="503238"/>
            <a:ext cx="72009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</a:pPr>
            <a:r>
              <a:rPr lang="pl-PL" altLang="pl-PL" sz="1800" b="1">
                <a:solidFill>
                  <a:srgbClr val="C00000"/>
                </a:solidFill>
              </a:rPr>
              <a:t>ROZLICZENIE KART DO GŁOSOWANIA</a:t>
            </a:r>
          </a:p>
          <a:p>
            <a:pPr algn="ctr">
              <a:buClr>
                <a:srgbClr val="000000"/>
              </a:buClr>
            </a:pPr>
            <a:r>
              <a:rPr lang="pl-PL" altLang="pl-PL" sz="1800" b="1">
                <a:solidFill>
                  <a:srgbClr val="0070C0"/>
                </a:solidFill>
              </a:rPr>
              <a:t>czynności przed otworzeniem urny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4294967295"/>
          </p:nvPr>
        </p:nvSpPr>
        <p:spPr>
          <a:xfrm>
            <a:off x="211138" y="1141413"/>
            <a:ext cx="8648700" cy="1922462"/>
          </a:xfrm>
        </p:spPr>
        <p:txBody>
          <a:bodyPr spcFirstLastPara="1">
            <a:normAutofit/>
          </a:bodyPr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Krok </a:t>
            </a:r>
            <a:r>
              <a:rPr 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ea typeface="Roboto Condensed Light"/>
                <a:cs typeface="Calibri" panose="020F0502020204030204" pitchFamily="34" charset="0"/>
                <a:sym typeface="Roboto Condensed Light"/>
              </a:rPr>
              <a:t>8.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None/>
              <a:defRPr/>
            </a:pPr>
            <a:r>
              <a:rPr lang="pl-PL" b="1" u="sng" dirty="0" smtClean="0">
                <a:solidFill>
                  <a:srgbClr val="0070C0"/>
                </a:solidFill>
                <a:latin typeface="Franklin Gothic Book" panose="020B0503020102020204" pitchFamily="34" charset="0"/>
                <a:ea typeface="Roboto Condensed Light"/>
                <a:cs typeface="Roboto Condensed Light"/>
                <a:sym typeface="Roboto Condensed Light"/>
              </a:rPr>
              <a:t>liczby </a:t>
            </a:r>
            <a:r>
              <a:rPr lang="pl-PL" b="1" u="sng" dirty="0">
                <a:solidFill>
                  <a:srgbClr val="0070C0"/>
                </a:solidFill>
                <a:latin typeface="Franklin Gothic Book" panose="020B0503020102020204" pitchFamily="34" charset="0"/>
                <a:ea typeface="Roboto Condensed Light"/>
                <a:cs typeface="Roboto Condensed Light"/>
                <a:sym typeface="Roboto Condensed Light"/>
              </a:rPr>
              <a:t>dotyczące głosowania </a:t>
            </a:r>
            <a:r>
              <a:rPr lang="pl-PL" b="1" u="sng" dirty="0" smtClean="0">
                <a:solidFill>
                  <a:srgbClr val="0070C0"/>
                </a:solidFill>
                <a:latin typeface="Franklin Gothic Book" panose="020B0503020102020204" pitchFamily="34" charset="0"/>
                <a:ea typeface="Roboto Condensed Light"/>
                <a:cs typeface="Roboto Condensed Light"/>
                <a:sym typeface="Roboto Condensed Light"/>
              </a:rPr>
              <a:t>korespondencyjnego </a:t>
            </a:r>
            <a:r>
              <a:rPr lang="pl-PL" sz="1400" b="1" dirty="0" smtClean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- </a:t>
            </a:r>
            <a:r>
              <a:rPr lang="pl-PL" sz="1400" dirty="0" smtClean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 wpisują </a:t>
            </a:r>
            <a:r>
              <a:rPr lang="pl-PL" sz="1400" dirty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komisje, które w spisie wyborców </a:t>
            </a:r>
            <a:r>
              <a:rPr lang="pl-PL" sz="1400" dirty="0" smtClean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mają </a:t>
            </a:r>
            <a:r>
              <a:rPr lang="pl-PL" sz="1400" dirty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zamieszczone adnotacje zawierające informacje o wysłaniu pakietu wyborczego do wyborcy. </a:t>
            </a:r>
          </a:p>
          <a:p>
            <a:pPr marL="457200" indent="-381000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Char char="•"/>
              <a:defRPr/>
            </a:pPr>
            <a:r>
              <a:rPr lang="pl-PL" sz="1400" dirty="0" smtClean="0">
                <a:solidFill>
                  <a:srgbClr val="FF000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pozostałe </a:t>
            </a:r>
            <a:r>
              <a:rPr lang="pl-PL" sz="1400" dirty="0">
                <a:solidFill>
                  <a:srgbClr val="FF000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komisje w punktach 7–8e protokołu głosowania wpisują cyfrę „0</a:t>
            </a:r>
            <a:r>
              <a:rPr lang="pl-PL" sz="1400" dirty="0" smtClean="0">
                <a:solidFill>
                  <a:srgbClr val="FF000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”.</a:t>
            </a:r>
          </a:p>
          <a:p>
            <a:pPr marL="457200" indent="-381000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 panose="020B0604020202020204" pitchFamily="34" charset="0"/>
              <a:buChar char="•"/>
              <a:defRPr/>
            </a:pPr>
            <a:r>
              <a:rPr lang="pl-PL" sz="1400" dirty="0" smtClean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wymagane liczby komisja wpisuje </a:t>
            </a:r>
            <a:r>
              <a:rPr lang="pl-PL" sz="1400" b="1" dirty="0" smtClean="0">
                <a:solidFill>
                  <a:srgbClr val="0070C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w punktach 7 oraz 8-8e protokołu głosowania</a:t>
            </a:r>
            <a:endParaRPr lang="pl-PL" sz="1400" b="1" dirty="0">
              <a:solidFill>
                <a:srgbClr val="0070C0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marL="7620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None/>
              <a:defRPr/>
            </a:pPr>
            <a:endParaRPr lang="pl-PL" sz="1400" dirty="0">
              <a:solidFill>
                <a:schemeClr val="dk1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395288" y="3373438"/>
          <a:ext cx="8280400" cy="271462"/>
        </p:xfrm>
        <a:graphic>
          <a:graphicData uri="http://schemas.openxmlformats.org/drawingml/2006/table">
            <a:tbl>
              <a:tblPr/>
              <a:tblGrid>
                <a:gridCol w="423862"/>
                <a:gridCol w="5715000"/>
                <a:gridCol w="428625"/>
                <a:gridCol w="428625"/>
                <a:gridCol w="427038"/>
                <a:gridCol w="428625"/>
                <a:gridCol w="428625"/>
              </a:tblGrid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7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Liczba wyborców, którym wysłano pakiety wyborcze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cs typeface="Arial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3 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395288" y="3644900"/>
          <a:ext cx="8280400" cy="2660650"/>
        </p:xfrm>
        <a:graphic>
          <a:graphicData uri="http://schemas.openxmlformats.org/drawingml/2006/table">
            <a:tbl>
              <a:tblPr/>
              <a:tblGrid>
                <a:gridCol w="423862"/>
                <a:gridCol w="5715000"/>
                <a:gridCol w="428625"/>
                <a:gridCol w="428625"/>
                <a:gridCol w="427038"/>
                <a:gridCol w="428625"/>
                <a:gridCol w="42862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8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Liczba otrzymanych kopert zwrotnych w głosowaniu korespondencyjnym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cs typeface="Arial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2 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8a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Liczba kopert zwrotnych w głosowaniu korespondencyjnym, w których nie było oświadczenia o osobistym i tajnym oddaniu głosu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cs typeface="Arial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0 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8b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Liczba kopert zwrotnych w głosowaniu korespondencyjnym, w których oświadczenie nie było podpisane przez wyborcę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cs typeface="Arial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 0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8c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Liczba kopert zwrotnych w głosowaniu korespondencyjnym, w których nie było koperty na kartę do głosowania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cs typeface="Arial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 0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8d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Liczba kopert zwrotnych w głosowaniu korespondencyjnym, w których znajdowała się niezaklejona koperta na kartę do głosowania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cs typeface="Arial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 0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8e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Liczba kopert na kartę do głosowania w głosowaniu korespondencyjnym wrzuconych do urny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cs typeface="Arial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 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 2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63248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3248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Uwaga! </a:t>
                      </a: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Arial" charset="0"/>
                          <a:sym typeface="Arial" charset="0"/>
                        </a:rPr>
                        <a:t>Liczba z pkt. 8 nie może być większa od liczby z pkt. 7. Suma liczb z pkt. 8a – 8e nie może być mniejsza od liczby z pkt. 8.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44447" marR="4444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5681" name="Obraz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8438" y="146050"/>
            <a:ext cx="11858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82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F178F19-3E0B-47C5-9771-5E3A42F98893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lerio template">
  <a:themeElements>
    <a:clrScheme name="Custom 347">
      <a:dk1>
        <a:srgbClr val="263248"/>
      </a:dk1>
      <a:lt1>
        <a:srgbClr val="FFFFFF"/>
      </a:lt1>
      <a:dk2>
        <a:srgbClr val="434343"/>
      </a:dk2>
      <a:lt2>
        <a:srgbClr val="E0E4E9"/>
      </a:lt2>
      <a:accent1>
        <a:srgbClr val="3F5378"/>
      </a:accent1>
      <a:accent2>
        <a:srgbClr val="263248"/>
      </a:accent2>
      <a:accent3>
        <a:srgbClr val="92A8C8"/>
      </a:accent3>
      <a:accent4>
        <a:srgbClr val="C7D3E6"/>
      </a:accent4>
      <a:accent5>
        <a:srgbClr val="FF9800"/>
      </a:accent5>
      <a:accent6>
        <a:srgbClr val="D26F00"/>
      </a:accent6>
      <a:hlink>
        <a:srgbClr val="3F5378"/>
      </a:hlink>
      <a:folHlink>
        <a:srgbClr val="6611CC"/>
      </a:folHlink>
    </a:clrScheme>
    <a:fontScheme name="Pakiet 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2392</TotalTime>
  <Words>3623</Words>
  <Application>Microsoft Office PowerPoint</Application>
  <PresentationFormat>Pokaz na ekranie (4:3)</PresentationFormat>
  <Paragraphs>853</Paragraphs>
  <Slides>38</Slides>
  <Notes>1</Notes>
  <HiddenSlides>1</HiddenSlides>
  <MMClips>0</MMClips>
  <ScaleCrop>false</ScaleCrop>
  <HeadingPairs>
    <vt:vector size="6" baseType="variant">
      <vt:variant>
        <vt:lpstr>Używane czcionki</vt:lpstr>
      </vt:variant>
      <vt:variant>
        <vt:i4>10</vt:i4>
      </vt:variant>
      <vt:variant>
        <vt:lpstr>Szablon projektu</vt:lpstr>
      </vt:variant>
      <vt:variant>
        <vt:i4>14</vt:i4>
      </vt:variant>
      <vt:variant>
        <vt:lpstr>Tytuły slajdów</vt:lpstr>
      </vt:variant>
      <vt:variant>
        <vt:i4>38</vt:i4>
      </vt:variant>
    </vt:vector>
  </HeadingPairs>
  <TitlesOfParts>
    <vt:vector size="62" baseType="lpstr">
      <vt:lpstr>Arial</vt:lpstr>
      <vt:lpstr>Calibri</vt:lpstr>
      <vt:lpstr>Roboto Condensed</vt:lpstr>
      <vt:lpstr>Arvo</vt:lpstr>
      <vt:lpstr>Roboto Condensed Light</vt:lpstr>
      <vt:lpstr>Arial Black</vt:lpstr>
      <vt:lpstr>Yu Gothic Medium</vt:lpstr>
      <vt:lpstr>Franklin Gothic Book</vt:lpstr>
      <vt:lpstr>Times New Roman</vt:lpstr>
      <vt:lpstr>Open Sans</vt:lpstr>
      <vt:lpstr>Salerio template</vt:lpstr>
      <vt:lpstr>Salerio template</vt:lpstr>
      <vt:lpstr>Salerio template</vt:lpstr>
      <vt:lpstr>Salerio template</vt:lpstr>
      <vt:lpstr>Salerio template</vt:lpstr>
      <vt:lpstr>Salerio template</vt:lpstr>
      <vt:lpstr>Salerio template</vt:lpstr>
      <vt:lpstr>Salerio template</vt:lpstr>
      <vt:lpstr>Salerio template</vt:lpstr>
      <vt:lpstr>Salerio template</vt:lpstr>
      <vt:lpstr>Salerio template</vt:lpstr>
      <vt:lpstr>Salerio template</vt:lpstr>
      <vt:lpstr>Salerio template</vt:lpstr>
      <vt:lpstr>Salerio template</vt:lpstr>
      <vt:lpstr>Szkolenie członków obwodowych komisji wyborczych cz. II</vt:lpstr>
      <vt:lpstr>Slajd 2</vt:lpstr>
      <vt:lpstr>Slajd 3</vt:lpstr>
      <vt:lpstr> w pierwszej kolejności komisja dokonuje rozliczenia kart do głosowania.  Krok 1.   komisja wpisuje w punkcie 1 protokołu - liczbę otrzymanych kart do głosowania (ustaloną/przeliczoną przed rozpoczęciem głosowania tj. przed 7 rano !)   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 Krok 12 komisja liczy karty całe wyjęte z urny – liczbę wpisuje w punkcie 9 obu protokołów w punkcie 9a komisja - wpisuje liczbę kart wyjętych z kopert na kartę do głosowania  - komisje, w których nie było kopert na kartę do głosowania w głosowaniu korespondencyjnym ( takich będzie zdecydowana większość) wpisują cyfrę „0” w punkcie 9a protokołu głosowania.       Uwaga!         Liczba z pkt 9 pomniejszona o liczbę z pkt 9a powinna być równa liczbie z pkt 4. Dodatkowo liczba z pkt 9a nie może być  większa od liczby z pkt 8e; jeśli tak nie jest — przypuszczalną przyczynę należy opisać w pkt 16.   16.**)Uwagi o przypuszczalnej przyczynie różnicy pomiędzy liczbą z pkt. 9 pomniejszoną o liczbę    z pkt. 9a a liczbą z pkt. 4, a także o przypuszczalnej przyczynie różnicy pomiędzy liczbą z pkt. 9a a liczbą z pkt. 8e; jeżeli różnice nie występują, wpisać „brak uwag” (różnica dwóch kart)  np. 1. jedna karta została całkowicie przerwana       2. jednej karty wyborca nie wrzucił do urny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  <vt:lpstr>Slajd 22</vt:lpstr>
      <vt:lpstr>Slajd 23</vt:lpstr>
      <vt:lpstr>Slajd 24</vt:lpstr>
      <vt:lpstr>Slajd 25</vt:lpstr>
      <vt:lpstr>Slajd 26</vt:lpstr>
      <vt:lpstr>Slajd 27</vt:lpstr>
      <vt:lpstr>Slajd 28</vt:lpstr>
      <vt:lpstr>Slajd 29</vt:lpstr>
      <vt:lpstr>Slajd 30</vt:lpstr>
      <vt:lpstr>Slajd 31</vt:lpstr>
      <vt:lpstr>Slajd 32</vt:lpstr>
      <vt:lpstr>Slajd 33</vt:lpstr>
      <vt:lpstr>Slajd 34</vt:lpstr>
      <vt:lpstr>Slajd 35</vt:lpstr>
      <vt:lpstr>Slajd 36</vt:lpstr>
      <vt:lpstr>Slajd 37</vt:lpstr>
      <vt:lpstr>Slajd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Szkolenie członków obwodowych komisji wyborczych</dc:title>
  <dc:creator>Wojciech Kalinowski</dc:creator>
  <cp:lastModifiedBy>Iwona</cp:lastModifiedBy>
  <cp:revision>128</cp:revision>
  <dcterms:created xsi:type="dcterms:W3CDTF">2020-06-12T09:53:44Z</dcterms:created>
  <dcterms:modified xsi:type="dcterms:W3CDTF">2020-06-19T11:19:59Z</dcterms:modified>
</cp:coreProperties>
</file>