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79"/>
  </p:notesMasterIdLst>
  <p:sldIdLst>
    <p:sldId id="256" r:id="rId2"/>
    <p:sldId id="257" r:id="rId3"/>
    <p:sldId id="258" r:id="rId4"/>
    <p:sldId id="1107" r:id="rId5"/>
    <p:sldId id="1108" r:id="rId6"/>
    <p:sldId id="1104" r:id="rId7"/>
    <p:sldId id="1105" r:id="rId8"/>
    <p:sldId id="1109" r:id="rId9"/>
    <p:sldId id="1238" r:id="rId10"/>
    <p:sldId id="1110" r:id="rId11"/>
    <p:sldId id="1124" r:id="rId12"/>
    <p:sldId id="1125" r:id="rId13"/>
    <p:sldId id="1111" r:id="rId14"/>
    <p:sldId id="1126" r:id="rId15"/>
    <p:sldId id="1112" r:id="rId16"/>
    <p:sldId id="1237" r:id="rId17"/>
    <p:sldId id="1239" r:id="rId18"/>
    <p:sldId id="1240" r:id="rId19"/>
    <p:sldId id="1241" r:id="rId20"/>
    <p:sldId id="1242" r:id="rId21"/>
    <p:sldId id="1243" r:id="rId22"/>
    <p:sldId id="1244" r:id="rId23"/>
    <p:sldId id="1245" r:id="rId24"/>
    <p:sldId id="1247" r:id="rId25"/>
    <p:sldId id="1248" r:id="rId26"/>
    <p:sldId id="1249" r:id="rId27"/>
    <p:sldId id="1303" r:id="rId28"/>
    <p:sldId id="1252" r:id="rId29"/>
    <p:sldId id="1253" r:id="rId30"/>
    <p:sldId id="1254" r:id="rId31"/>
    <p:sldId id="1255" r:id="rId32"/>
    <p:sldId id="1256" r:id="rId33"/>
    <p:sldId id="1257" r:id="rId34"/>
    <p:sldId id="1304" r:id="rId35"/>
    <p:sldId id="1258" r:id="rId36"/>
    <p:sldId id="1259" r:id="rId37"/>
    <p:sldId id="1305" r:id="rId38"/>
    <p:sldId id="1261" r:id="rId39"/>
    <p:sldId id="1306" r:id="rId40"/>
    <p:sldId id="1262" r:id="rId41"/>
    <p:sldId id="1263" r:id="rId42"/>
    <p:sldId id="1264" r:id="rId43"/>
    <p:sldId id="1265" r:id="rId44"/>
    <p:sldId id="1266" r:id="rId45"/>
    <p:sldId id="1307" r:id="rId46"/>
    <p:sldId id="1268" r:id="rId47"/>
    <p:sldId id="1269" r:id="rId48"/>
    <p:sldId id="1270" r:id="rId49"/>
    <p:sldId id="1271" r:id="rId50"/>
    <p:sldId id="1308" r:id="rId51"/>
    <p:sldId id="1272" r:id="rId52"/>
    <p:sldId id="1273" r:id="rId53"/>
    <p:sldId id="1274" r:id="rId54"/>
    <p:sldId id="1275" r:id="rId55"/>
    <p:sldId id="1276" r:id="rId56"/>
    <p:sldId id="1277" r:id="rId57"/>
    <p:sldId id="1309" r:id="rId58"/>
    <p:sldId id="1278" r:id="rId59"/>
    <p:sldId id="1279" r:id="rId60"/>
    <p:sldId id="1280" r:id="rId61"/>
    <p:sldId id="1281" r:id="rId62"/>
    <p:sldId id="1282" r:id="rId63"/>
    <p:sldId id="1283" r:id="rId64"/>
    <p:sldId id="1284" r:id="rId65"/>
    <p:sldId id="1285" r:id="rId66"/>
    <p:sldId id="1286" r:id="rId67"/>
    <p:sldId id="1287" r:id="rId68"/>
    <p:sldId id="1288" r:id="rId69"/>
    <p:sldId id="1289" r:id="rId70"/>
    <p:sldId id="1290" r:id="rId71"/>
    <p:sldId id="1291" r:id="rId72"/>
    <p:sldId id="1292" r:id="rId73"/>
    <p:sldId id="1293" r:id="rId74"/>
    <p:sldId id="1310" r:id="rId75"/>
    <p:sldId id="1311" r:id="rId76"/>
    <p:sldId id="1313" r:id="rId77"/>
    <p:sldId id="1302" r:id="rId78"/>
  </p:sldIdLst>
  <p:sldSz cx="9144000" cy="6858000" type="screen4x3"/>
  <p:notesSz cx="6858000" cy="9144000"/>
  <p:defaultTextStyle>
    <a:defPPr>
      <a:defRPr lang="pl-PL"/>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98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22" autoAdjust="0"/>
    <p:restoredTop sz="94660"/>
  </p:normalViewPr>
  <p:slideViewPr>
    <p:cSldViewPr snapToGrid="0">
      <p:cViewPr varScale="1">
        <p:scale>
          <a:sx n="78" d="100"/>
          <a:sy n="78" d="100"/>
        </p:scale>
        <p:origin x="-98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10" name="Symbol zastępczy nagłówka 1"/>
          <p:cNvSpPr>
            <a:spLocks noGrp="1"/>
          </p:cNvSpPr>
          <p:nvPr>
            <p:ph type="hdr" sz="quarter"/>
          </p:nvPr>
        </p:nvSpPr>
        <p:spPr bwMode="auto">
          <a:xfrm>
            <a:off x="0" y="0"/>
            <a:ext cx="2971800" cy="458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buClr>
                <a:srgbClr val="000000"/>
              </a:buClr>
              <a:buFont typeface="Arial" charset="0"/>
              <a:buNone/>
              <a:defRPr sz="1200"/>
            </a:lvl1pPr>
          </a:lstStyle>
          <a:p>
            <a:pPr>
              <a:defRPr/>
            </a:pPr>
            <a:endParaRPr lang="pl-PL"/>
          </a:p>
        </p:txBody>
      </p:sp>
      <p:sp>
        <p:nvSpPr>
          <p:cNvPr id="17411" name="Symbol zastępczy daty 2"/>
          <p:cNvSpPr>
            <a:spLocks noGrp="1"/>
          </p:cNvSpPr>
          <p:nvPr>
            <p:ph type="dt" idx="1"/>
          </p:nvPr>
        </p:nvSpPr>
        <p:spPr bwMode="auto">
          <a:xfrm>
            <a:off x="3884613" y="0"/>
            <a:ext cx="2971800" cy="458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buClr>
                <a:srgbClr val="000000"/>
              </a:buClr>
              <a:buFont typeface="Arial" charset="0"/>
              <a:buNone/>
              <a:defRPr sz="1200"/>
            </a:lvl1pPr>
          </a:lstStyle>
          <a:p>
            <a:pPr>
              <a:defRPr/>
            </a:pPr>
            <a:fld id="{7BB41981-C46E-4032-87A6-F4EE1DCDDE4E}" type="datetimeFigureOut">
              <a:rPr lang="pl-PL"/>
              <a:pPr>
                <a:defRPr/>
              </a:pPr>
              <a:t>2020-06-19</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noProof="0"/>
              <a:t>Edytuj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17414" name="Symbol zastępczy stopki 5"/>
          <p:cNvSpPr>
            <a:spLocks noGrp="1"/>
          </p:cNvSpPr>
          <p:nvPr>
            <p:ph type="ftr" sz="quarter" idx="4"/>
          </p:nvPr>
        </p:nvSpPr>
        <p:spPr bwMode="auto">
          <a:xfrm>
            <a:off x="0" y="8685213"/>
            <a:ext cx="2971800" cy="4587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buClr>
                <a:srgbClr val="000000"/>
              </a:buClr>
              <a:buFont typeface="Arial" charset="0"/>
              <a:buNone/>
              <a:defRPr sz="1200"/>
            </a:lvl1pPr>
          </a:lstStyle>
          <a:p>
            <a:pPr>
              <a:defRPr/>
            </a:pPr>
            <a:endParaRPr lang="pl-PL"/>
          </a:p>
        </p:txBody>
      </p:sp>
      <p:sp>
        <p:nvSpPr>
          <p:cNvPr id="17415" name="Symbol zastępczy numeru slajdu 6"/>
          <p:cNvSpPr>
            <a:spLocks noGrp="1"/>
          </p:cNvSpPr>
          <p:nvPr>
            <p:ph type="sldNum" sz="quarter" idx="5"/>
          </p:nvPr>
        </p:nvSpPr>
        <p:spPr bwMode="auto">
          <a:xfrm>
            <a:off x="3884613" y="8685213"/>
            <a:ext cx="2971800" cy="4587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buClr>
                <a:srgbClr val="000000"/>
              </a:buClr>
              <a:buFont typeface="Arial" charset="0"/>
              <a:buNone/>
              <a:defRPr sz="1200"/>
            </a:lvl1pPr>
          </a:lstStyle>
          <a:p>
            <a:pPr>
              <a:defRPr/>
            </a:pPr>
            <a:fld id="{4B45464A-F909-4A7F-8E86-EEC7DC8AC06B}" type="slidenum">
              <a:rPr lang="pl-PL"/>
              <a:pPr>
                <a:defRPr/>
              </a:pPr>
              <a:t>‹#›</a:t>
            </a:fld>
            <a:endParaRPr 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5058"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45059" name="Symbol zastępczy numeru slajdu 3"/>
          <p:cNvSpPr>
            <a:spLocks noGrp="1"/>
          </p:cNvSpPr>
          <p:nvPr>
            <p:ph type="sldNum" sz="quarter" idx="5"/>
          </p:nvPr>
        </p:nvSpPr>
        <p:spPr>
          <a:noFill/>
        </p:spPr>
        <p:txBody>
          <a:bodyPr/>
          <a:lstStyle/>
          <a:p>
            <a:fld id="{F3C3E8BE-8C6A-4DDA-9D2C-DA3365479DAE}" type="slidenum">
              <a:rPr lang="pl-PL" altLang="pl-PL" smtClean="0">
                <a:solidFill>
                  <a:schemeClr val="tx1"/>
                </a:solidFill>
                <a:latin typeface="Calibri" pitchFamily="34" charset="0"/>
              </a:rPr>
              <a:pPr/>
              <a:t>26</a:t>
            </a:fld>
            <a:endParaRPr lang="pl-PL" altLang="pl-PL" smtClean="0">
              <a:solidFill>
                <a:schemeClr val="tx1"/>
              </a:solidFill>
              <a:latin typeface="Calibri" pitchFamily="34" charset="0"/>
            </a:endParaRPr>
          </a:p>
        </p:txBody>
      </p:sp>
      <p:sp>
        <p:nvSpPr>
          <p:cNvPr id="45060" name="Symbol zastępczy stopki 4"/>
          <p:cNvSpPr>
            <a:spLocks noGrp="1"/>
          </p:cNvSpPr>
          <p:nvPr>
            <p:ph type="ftr" sz="quarter" idx="4"/>
          </p:nvPr>
        </p:nvSpPr>
        <p:spPr>
          <a:noFill/>
        </p:spPr>
        <p:txBody>
          <a:bodyPr/>
          <a:lstStyle/>
          <a:p>
            <a:endParaRPr lang="pl-P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62466"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62467" name="Symbol zastępczy stopki 3"/>
          <p:cNvSpPr>
            <a:spLocks noGrp="1"/>
          </p:cNvSpPr>
          <p:nvPr>
            <p:ph type="ftr" sz="quarter" idx="4"/>
          </p:nvPr>
        </p:nvSpPr>
        <p:spPr>
          <a:noFill/>
        </p:spPr>
        <p:txBody>
          <a:bodyPr/>
          <a:lstStyle/>
          <a:p>
            <a:endParaRPr lang="pl-PL" smtClean="0"/>
          </a:p>
        </p:txBody>
      </p:sp>
      <p:sp>
        <p:nvSpPr>
          <p:cNvPr id="62468" name="Symbol zastępczy numeru slajdu 4"/>
          <p:cNvSpPr>
            <a:spLocks noGrp="1"/>
          </p:cNvSpPr>
          <p:nvPr>
            <p:ph type="sldNum" sz="quarter" idx="5"/>
          </p:nvPr>
        </p:nvSpPr>
        <p:spPr>
          <a:noFill/>
        </p:spPr>
        <p:txBody>
          <a:bodyPr/>
          <a:lstStyle/>
          <a:p>
            <a:fld id="{D5CC896D-885D-4D12-A08A-00B8ECCECFB1}" type="slidenum">
              <a:rPr lang="pl-PL" altLang="pl-PL" smtClean="0">
                <a:solidFill>
                  <a:schemeClr val="tx1"/>
                </a:solidFill>
                <a:latin typeface="Calibri" pitchFamily="34" charset="0"/>
              </a:rPr>
              <a:pPr/>
              <a:t>42</a:t>
            </a:fld>
            <a:endParaRPr lang="pl-PL" altLang="pl-PL" smtClean="0">
              <a:solidFill>
                <a:schemeClr val="tx1"/>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64514"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64515" name="Symbol zastępczy stopki 3"/>
          <p:cNvSpPr>
            <a:spLocks noGrp="1"/>
          </p:cNvSpPr>
          <p:nvPr>
            <p:ph type="ftr" sz="quarter" idx="4"/>
          </p:nvPr>
        </p:nvSpPr>
        <p:spPr>
          <a:noFill/>
        </p:spPr>
        <p:txBody>
          <a:bodyPr/>
          <a:lstStyle/>
          <a:p>
            <a:endParaRPr lang="pl-PL" smtClean="0"/>
          </a:p>
        </p:txBody>
      </p:sp>
      <p:sp>
        <p:nvSpPr>
          <p:cNvPr id="64516" name="Symbol zastępczy numeru slajdu 4"/>
          <p:cNvSpPr>
            <a:spLocks noGrp="1"/>
          </p:cNvSpPr>
          <p:nvPr>
            <p:ph type="sldNum" sz="quarter" idx="5"/>
          </p:nvPr>
        </p:nvSpPr>
        <p:spPr>
          <a:noFill/>
        </p:spPr>
        <p:txBody>
          <a:bodyPr/>
          <a:lstStyle/>
          <a:p>
            <a:fld id="{17DB9252-9223-413A-B43F-A809FBFFF0D1}" type="slidenum">
              <a:rPr lang="pl-PL" altLang="pl-PL" smtClean="0">
                <a:solidFill>
                  <a:schemeClr val="tx1"/>
                </a:solidFill>
                <a:latin typeface="Calibri" pitchFamily="34" charset="0"/>
              </a:rPr>
              <a:pPr/>
              <a:t>43</a:t>
            </a:fld>
            <a:endParaRPr lang="pl-PL" altLang="pl-PL" smtClean="0">
              <a:solidFill>
                <a:schemeClr val="tx1"/>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66562"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66563" name="Symbol zastępczy stopki 3"/>
          <p:cNvSpPr>
            <a:spLocks noGrp="1"/>
          </p:cNvSpPr>
          <p:nvPr>
            <p:ph type="ftr" sz="quarter" idx="4"/>
          </p:nvPr>
        </p:nvSpPr>
        <p:spPr>
          <a:noFill/>
        </p:spPr>
        <p:txBody>
          <a:bodyPr/>
          <a:lstStyle/>
          <a:p>
            <a:endParaRPr lang="pl-PL" smtClean="0"/>
          </a:p>
        </p:txBody>
      </p:sp>
      <p:sp>
        <p:nvSpPr>
          <p:cNvPr id="66564" name="Symbol zastępczy numeru slajdu 4"/>
          <p:cNvSpPr>
            <a:spLocks noGrp="1"/>
          </p:cNvSpPr>
          <p:nvPr>
            <p:ph type="sldNum" sz="quarter" idx="5"/>
          </p:nvPr>
        </p:nvSpPr>
        <p:spPr>
          <a:noFill/>
        </p:spPr>
        <p:txBody>
          <a:bodyPr/>
          <a:lstStyle/>
          <a:p>
            <a:fld id="{5A7F1AB3-13BE-4963-B135-383CE572B9FA}" type="slidenum">
              <a:rPr lang="pl-PL" altLang="pl-PL" smtClean="0">
                <a:solidFill>
                  <a:schemeClr val="tx1"/>
                </a:solidFill>
                <a:latin typeface="Calibri" pitchFamily="34" charset="0"/>
              </a:rPr>
              <a:pPr/>
              <a:t>44</a:t>
            </a:fld>
            <a:endParaRPr lang="pl-PL" altLang="pl-PL" smtClean="0">
              <a:solidFill>
                <a:schemeClr val="tx1"/>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68610"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68611" name="Symbol zastępczy stopki 3"/>
          <p:cNvSpPr>
            <a:spLocks noGrp="1"/>
          </p:cNvSpPr>
          <p:nvPr>
            <p:ph type="ftr" sz="quarter" idx="4"/>
          </p:nvPr>
        </p:nvSpPr>
        <p:spPr>
          <a:noFill/>
        </p:spPr>
        <p:txBody>
          <a:bodyPr/>
          <a:lstStyle/>
          <a:p>
            <a:endParaRPr lang="pl-PL" smtClean="0"/>
          </a:p>
        </p:txBody>
      </p:sp>
      <p:sp>
        <p:nvSpPr>
          <p:cNvPr id="68612" name="Symbol zastępczy numeru slajdu 4"/>
          <p:cNvSpPr>
            <a:spLocks noGrp="1"/>
          </p:cNvSpPr>
          <p:nvPr>
            <p:ph type="sldNum" sz="quarter" idx="5"/>
          </p:nvPr>
        </p:nvSpPr>
        <p:spPr>
          <a:noFill/>
        </p:spPr>
        <p:txBody>
          <a:bodyPr/>
          <a:lstStyle/>
          <a:p>
            <a:fld id="{80B244A5-E45C-497C-849E-F3176CA733F9}" type="slidenum">
              <a:rPr lang="pl-PL" altLang="pl-PL" smtClean="0">
                <a:latin typeface="Calibri" pitchFamily="34" charset="0"/>
              </a:rPr>
              <a:pPr/>
              <a:t>45</a:t>
            </a:fld>
            <a:endParaRPr lang="pl-PL" altLang="pl-PL"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90114"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90115" name="Symbol zastępczy numeru slajdu 3"/>
          <p:cNvSpPr>
            <a:spLocks noGrp="1"/>
          </p:cNvSpPr>
          <p:nvPr>
            <p:ph type="sldNum" sz="quarter" idx="5"/>
          </p:nvPr>
        </p:nvSpPr>
        <p:spPr>
          <a:noFill/>
        </p:spPr>
        <p:txBody>
          <a:bodyPr/>
          <a:lstStyle/>
          <a:p>
            <a:fld id="{9C5FD3C4-F573-463A-BCAB-9B3E6F605D99}" type="slidenum">
              <a:rPr lang="pl-PL" altLang="pl-PL" smtClean="0">
                <a:solidFill>
                  <a:schemeClr val="tx1"/>
                </a:solidFill>
                <a:latin typeface="Calibri" pitchFamily="34" charset="0"/>
              </a:rPr>
              <a:pPr/>
              <a:t>65</a:t>
            </a:fld>
            <a:endParaRPr lang="pl-PL" altLang="pl-PL" smtClean="0">
              <a:solidFill>
                <a:schemeClr val="tx1"/>
              </a:solidFill>
              <a:latin typeface="Calibri" pitchFamily="34" charset="0"/>
            </a:endParaRPr>
          </a:p>
        </p:txBody>
      </p:sp>
      <p:sp>
        <p:nvSpPr>
          <p:cNvPr id="90116" name="Symbol zastępczy stopki 4"/>
          <p:cNvSpPr>
            <a:spLocks noGrp="1"/>
          </p:cNvSpPr>
          <p:nvPr>
            <p:ph type="ftr" sz="quarter" idx="4"/>
          </p:nvPr>
        </p:nvSpPr>
        <p:spPr>
          <a:noFill/>
        </p:spPr>
        <p:txBody>
          <a:bodyPr/>
          <a:lstStyle/>
          <a:p>
            <a:endParaRPr lang="pl-P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93186"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93187" name="Symbol zastępczy numeru slajdu 3"/>
          <p:cNvSpPr>
            <a:spLocks noGrp="1"/>
          </p:cNvSpPr>
          <p:nvPr>
            <p:ph type="sldNum" sz="quarter" idx="5"/>
          </p:nvPr>
        </p:nvSpPr>
        <p:spPr>
          <a:noFill/>
        </p:spPr>
        <p:txBody>
          <a:bodyPr/>
          <a:lstStyle/>
          <a:p>
            <a:fld id="{54791AB2-1798-467B-8683-68FC14E6C1D4}" type="slidenum">
              <a:rPr lang="pl-PL" altLang="pl-PL" smtClean="0">
                <a:solidFill>
                  <a:schemeClr val="tx1"/>
                </a:solidFill>
                <a:latin typeface="Calibri" pitchFamily="34" charset="0"/>
              </a:rPr>
              <a:pPr/>
              <a:t>67</a:t>
            </a:fld>
            <a:endParaRPr lang="pl-PL" altLang="pl-PL" smtClean="0">
              <a:solidFill>
                <a:schemeClr val="tx1"/>
              </a:solidFill>
              <a:latin typeface="Calibri" pitchFamily="34" charset="0"/>
            </a:endParaRPr>
          </a:p>
        </p:txBody>
      </p:sp>
      <p:sp>
        <p:nvSpPr>
          <p:cNvPr id="93188" name="Symbol zastępczy stopki 4"/>
          <p:cNvSpPr>
            <a:spLocks noGrp="1"/>
          </p:cNvSpPr>
          <p:nvPr>
            <p:ph type="ftr" sz="quarter" idx="4"/>
          </p:nvPr>
        </p:nvSpPr>
        <p:spPr>
          <a:noFill/>
        </p:spPr>
        <p:txBody>
          <a:bodyPr/>
          <a:lstStyle/>
          <a:p>
            <a:endParaRPr lang="pl-P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96258"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96259" name="Symbol zastępczy numeru slajdu 3"/>
          <p:cNvSpPr>
            <a:spLocks noGrp="1"/>
          </p:cNvSpPr>
          <p:nvPr>
            <p:ph type="sldNum" sz="quarter" idx="5"/>
          </p:nvPr>
        </p:nvSpPr>
        <p:spPr>
          <a:noFill/>
        </p:spPr>
        <p:txBody>
          <a:bodyPr/>
          <a:lstStyle/>
          <a:p>
            <a:fld id="{9B67EE86-EB93-43EF-B8A1-BF17DC79CE28}" type="slidenum">
              <a:rPr lang="pl-PL" altLang="pl-PL" smtClean="0">
                <a:solidFill>
                  <a:schemeClr val="tx1"/>
                </a:solidFill>
                <a:latin typeface="Calibri" pitchFamily="34" charset="0"/>
              </a:rPr>
              <a:pPr/>
              <a:t>69</a:t>
            </a:fld>
            <a:endParaRPr lang="pl-PL" altLang="pl-PL" smtClean="0">
              <a:solidFill>
                <a:schemeClr val="tx1"/>
              </a:solidFill>
              <a:latin typeface="Calibri" pitchFamily="34" charset="0"/>
            </a:endParaRPr>
          </a:p>
        </p:txBody>
      </p:sp>
      <p:sp>
        <p:nvSpPr>
          <p:cNvPr id="96260" name="Symbol zastępczy stopki 4"/>
          <p:cNvSpPr>
            <a:spLocks noGrp="1"/>
          </p:cNvSpPr>
          <p:nvPr>
            <p:ph type="ftr" sz="quarter" idx="4"/>
          </p:nvPr>
        </p:nvSpPr>
        <p:spPr>
          <a:noFill/>
        </p:spPr>
        <p:txBody>
          <a:bodyPr/>
          <a:lstStyle/>
          <a:p>
            <a:endParaRPr lang="pl-P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p:cNvSpPr>
            <a:spLocks noChangeArrowheads="1"/>
          </p:cNvSpPr>
          <p:nvPr/>
        </p:nvSpPr>
        <p:spPr bwMode="auto">
          <a:xfrm>
            <a:off x="7543800" y="876300"/>
            <a:ext cx="1300163" cy="577850"/>
          </a:xfrm>
          <a:prstGeom prst="triangle">
            <a:avLst>
              <a:gd name="adj" fmla="val 32426"/>
            </a:avLst>
          </a:prstGeom>
          <a:solidFill>
            <a:schemeClr val="accent2"/>
          </a:solidFill>
          <a:ln w="9525">
            <a:noFill/>
            <a:miter lim="800000"/>
            <a:headEnd/>
            <a:tailEnd/>
          </a:ln>
        </p:spPr>
        <p:txBody>
          <a:bodyPr lIns="121900" tIns="121900" rIns="121900" bIns="121900" anchor="ctr"/>
          <a:lstStyle/>
          <a:p>
            <a:pPr>
              <a:buClr>
                <a:srgbClr val="000000"/>
              </a:buClr>
              <a:buFont typeface="Arial" charset="0"/>
              <a:buNone/>
              <a:defRPr/>
            </a:pPr>
            <a:endParaRPr lang="pl-PL" sz="2400">
              <a:latin typeface="Arvo"/>
              <a:ea typeface="Arvo"/>
              <a:cs typeface="Arvo"/>
              <a:sym typeface="Arvo"/>
            </a:endParaRPr>
          </a:p>
        </p:txBody>
      </p:sp>
      <p:grpSp>
        <p:nvGrpSpPr>
          <p:cNvPr id="4" name="Google Shape;11;p2"/>
          <p:cNvGrpSpPr>
            <a:grpSpLocks/>
          </p:cNvGrpSpPr>
          <p:nvPr/>
        </p:nvGrpSpPr>
        <p:grpSpPr bwMode="auto">
          <a:xfrm>
            <a:off x="0" y="-9525"/>
            <a:ext cx="8661400" cy="6867525"/>
            <a:chOff x="0" y="-7088"/>
            <a:chExt cx="8661398" cy="5150588"/>
          </a:xfrm>
        </p:grpSpPr>
        <p:sp>
          <p:nvSpPr>
            <p:cNvPr id="5" name="Google Shape;12;p2"/>
            <p:cNvSpPr/>
            <p:nvPr/>
          </p:nvSpPr>
          <p:spPr>
            <a:xfrm>
              <a:off x="0" y="56"/>
              <a:ext cx="3524249" cy="5143444"/>
            </a:xfrm>
            <a:prstGeom prst="rect">
              <a:avLst/>
            </a:pr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sp>
          <p:nvSpPr>
            <p:cNvPr id="6" name="Google Shape;13;p2"/>
            <p:cNvSpPr/>
            <p:nvPr/>
          </p:nvSpPr>
          <p:spPr>
            <a:xfrm rot="10800000" flipH="1">
              <a:off x="3517899" y="-7088"/>
              <a:ext cx="5143499" cy="5143444"/>
            </a:xfrm>
            <a:prstGeom prst="rtTriangle">
              <a:avLst/>
            </a:pr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vo"/>
                <a:ea typeface="Arvo"/>
                <a:cs typeface="Arvo"/>
                <a:sym typeface="Arvo"/>
              </a:endParaRPr>
            </a:p>
          </p:txBody>
        </p:sp>
      </p:grpSp>
      <p:grpSp>
        <p:nvGrpSpPr>
          <p:cNvPr id="7" name="Google Shape;14;p2"/>
          <p:cNvGrpSpPr>
            <a:grpSpLocks/>
          </p:cNvGrpSpPr>
          <p:nvPr/>
        </p:nvGrpSpPr>
        <p:grpSpPr bwMode="auto">
          <a:xfrm rot="10800000" flipH="1">
            <a:off x="0" y="1454150"/>
            <a:ext cx="8847138" cy="3949700"/>
            <a:chOff x="-8178042" y="-4493254"/>
            <a:chExt cx="19483598" cy="6522736"/>
          </a:xfrm>
        </p:grpSpPr>
        <p:sp>
          <p:nvSpPr>
            <p:cNvPr id="8" name="Google Shape;15;p2"/>
            <p:cNvSpPr>
              <a:spLocks noChangeArrowheads="1"/>
            </p:cNvSpPr>
            <p:nvPr/>
          </p:nvSpPr>
          <p:spPr bwMode="auto">
            <a:xfrm>
              <a:off x="-8178042" y="-4488011"/>
              <a:ext cx="12966924" cy="6522736"/>
            </a:xfrm>
            <a:prstGeom prst="rect">
              <a:avLst/>
            </a:prstGeom>
            <a:solidFill>
              <a:schemeClr val="accent1"/>
            </a:solidFill>
            <a:ln w="9525">
              <a:noFill/>
              <a:miter lim="800000"/>
              <a:headEnd/>
              <a:tailEnd/>
            </a:ln>
          </p:spPr>
          <p:txBody>
            <a:bodyPr lIns="91425" tIns="91425" rIns="91425" bIns="91425" anchor="ctr"/>
            <a:lstStyle/>
            <a:p>
              <a:pPr>
                <a:buClr>
                  <a:srgbClr val="000000"/>
                </a:buClr>
                <a:buFont typeface="Arial" charset="0"/>
                <a:buNone/>
                <a:defRPr/>
              </a:pPr>
              <a:endParaRPr lang="pl-PL" sz="2400">
                <a:latin typeface="Arvo"/>
                <a:ea typeface="Arvo"/>
                <a:cs typeface="Arvo"/>
                <a:sym typeface="Arvo"/>
              </a:endParaRPr>
            </a:p>
          </p:txBody>
        </p:sp>
        <p:sp>
          <p:nvSpPr>
            <p:cNvPr id="9" name="Google Shape;16;p2"/>
            <p:cNvSpPr>
              <a:spLocks noChangeArrowheads="1"/>
            </p:cNvSpPr>
            <p:nvPr/>
          </p:nvSpPr>
          <p:spPr bwMode="auto">
            <a:xfrm>
              <a:off x="4788882" y="-4493254"/>
              <a:ext cx="6523666" cy="6522736"/>
            </a:xfrm>
            <a:prstGeom prst="rtTriangle">
              <a:avLst/>
            </a:prstGeom>
            <a:solidFill>
              <a:schemeClr val="accent1"/>
            </a:solidFill>
            <a:ln w="9525">
              <a:noFill/>
              <a:miter lim="800000"/>
              <a:headEnd/>
              <a:tailEnd/>
            </a:ln>
          </p:spPr>
          <p:txBody>
            <a:bodyPr lIns="91425" tIns="91425" rIns="91425" bIns="91425" anchor="ctr"/>
            <a:lstStyle/>
            <a:p>
              <a:pPr>
                <a:buClr>
                  <a:srgbClr val="000000"/>
                </a:buClr>
                <a:buFont typeface="Arial" charset="0"/>
                <a:buNone/>
                <a:defRPr/>
              </a:pPr>
              <a:endParaRPr lang="pl-PL" sz="2400">
                <a:latin typeface="Arvo"/>
                <a:ea typeface="Arvo"/>
                <a:cs typeface="Arvo"/>
                <a:sym typeface="Arvo"/>
              </a:endParaRPr>
            </a:p>
          </p:txBody>
        </p:sp>
      </p:grpSp>
      <p:grpSp>
        <p:nvGrpSpPr>
          <p:cNvPr id="10" name="Google Shape;17;p2"/>
          <p:cNvGrpSpPr>
            <a:grpSpLocks/>
          </p:cNvGrpSpPr>
          <p:nvPr/>
        </p:nvGrpSpPr>
        <p:grpSpPr bwMode="auto">
          <a:xfrm>
            <a:off x="3676650" y="5703888"/>
            <a:ext cx="5481638" cy="577850"/>
            <a:chOff x="5582265" y="4646738"/>
            <a:chExt cx="5480829" cy="432996"/>
          </a:xfrm>
        </p:grpSpPr>
        <p:sp>
          <p:nvSpPr>
            <p:cNvPr id="11" name="Google Shape;18;p2"/>
            <p:cNvSpPr/>
            <p:nvPr/>
          </p:nvSpPr>
          <p:spPr>
            <a:xfrm rot="10800000">
              <a:off x="5582265" y="4948884"/>
              <a:ext cx="393642" cy="130850"/>
            </a:xfrm>
            <a:prstGeom prst="triangle">
              <a:avLst>
                <a:gd name="adj" fmla="val 32425"/>
              </a:avLst>
            </a:prstGeom>
            <a:solidFill>
              <a:schemeClr val="accent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grpSp>
          <p:nvGrpSpPr>
            <p:cNvPr id="12" name="Google Shape;19;p2"/>
            <p:cNvGrpSpPr>
              <a:grpSpLocks/>
            </p:cNvGrpSpPr>
            <p:nvPr/>
          </p:nvGrpSpPr>
          <p:grpSpPr bwMode="auto">
            <a:xfrm flipH="1">
              <a:off x="5585232" y="4646738"/>
              <a:ext cx="5477861" cy="304551"/>
              <a:chOff x="-24158748" y="330075"/>
              <a:chExt cx="30568423" cy="1699506"/>
            </a:xfrm>
          </p:grpSpPr>
          <p:sp>
            <p:nvSpPr>
              <p:cNvPr id="13" name="Google Shape;20;p2"/>
              <p:cNvSpPr/>
              <p:nvPr/>
            </p:nvSpPr>
            <p:spPr>
              <a:xfrm>
                <a:off x="-24158754" y="330075"/>
                <a:ext cx="28910911" cy="1699360"/>
              </a:xfrm>
              <a:prstGeom prst="rect">
                <a:avLst/>
              </a:pr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sp>
            <p:nvSpPr>
              <p:cNvPr id="14" name="Google Shape;21;p2"/>
              <p:cNvSpPr/>
              <p:nvPr/>
            </p:nvSpPr>
            <p:spPr>
              <a:xfrm>
                <a:off x="4707873" y="330075"/>
                <a:ext cx="1700642" cy="1699360"/>
              </a:xfrm>
              <a:prstGeom prst="rtTriangle">
                <a:avLst/>
              </a:pr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grpSp>
      </p:grpSp>
      <p:sp>
        <p:nvSpPr>
          <p:cNvPr id="22" name="Google Shape;22;p2"/>
          <p:cNvSpPr txBox="1">
            <a:spLocks noGrp="1"/>
          </p:cNvSpPr>
          <p:nvPr>
            <p:ph type="ctrTitle"/>
          </p:nvPr>
        </p:nvSpPr>
        <p:spPr>
          <a:xfrm>
            <a:off x="685800" y="1454333"/>
            <a:ext cx="5367900" cy="3949200"/>
          </a:xfrm>
          <a:prstGeom prst="rect">
            <a:avLst/>
          </a:prstGeom>
        </p:spPr>
        <p:txBody>
          <a:bodyPr spcFirstLastPara="1">
            <a:noAutofit/>
          </a:bodyPr>
          <a:lstStyle>
            <a:lvl1pPr lvl="0">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r>
              <a:rPr lang="pl-PL"/>
              <a:t>Kliknij, aby edytować styl</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Pusty">
    <p:spTree>
      <p:nvGrpSpPr>
        <p:cNvPr id="1" name=""/>
        <p:cNvGrpSpPr/>
        <p:nvPr/>
      </p:nvGrpSpPr>
      <p:grpSpPr>
        <a:xfrm>
          <a:off x="0" y="0"/>
          <a:ext cx="0" cy="0"/>
          <a:chOff x="0" y="0"/>
          <a:chExt cx="0" cy="0"/>
        </a:xfrm>
      </p:grpSpPr>
      <p:sp>
        <p:nvSpPr>
          <p:cNvPr id="22" name="Symbol zastępczy zawartości 21"/>
          <p:cNvSpPr>
            <a:spLocks noGrp="1"/>
          </p:cNvSpPr>
          <p:nvPr>
            <p:ph sz="quarter" idx="10"/>
          </p:nvPr>
        </p:nvSpPr>
        <p:spPr>
          <a:xfrm>
            <a:off x="2006600" y="458670"/>
            <a:ext cx="6660000" cy="5670000"/>
          </a:xfrm>
        </p:spPr>
        <p:txBody>
          <a:bodyPr lIns="180000">
            <a:normAutofit/>
          </a:bodyPr>
          <a:lstStyle>
            <a:lvl1pPr>
              <a:defRPr sz="1600"/>
            </a:lvl1pPr>
            <a:lvl2pPr>
              <a:defRPr sz="1600"/>
            </a:lvl2pPr>
            <a:lvl3pPr>
              <a:defRPr sz="1600"/>
            </a:lvl3pPr>
            <a:lvl4pPr>
              <a:defRPr sz="1600"/>
            </a:lvl4pPr>
            <a:lvl5pPr>
              <a:defRPr sz="16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2" name="Google Shape;163;p10"/>
          <p:cNvGrpSpPr>
            <a:grpSpLocks/>
          </p:cNvGrpSpPr>
          <p:nvPr/>
        </p:nvGrpSpPr>
        <p:grpSpPr bwMode="auto">
          <a:xfrm rot="10800000">
            <a:off x="0" y="0"/>
            <a:ext cx="2203450" cy="893763"/>
            <a:chOff x="5575242" y="4472723"/>
            <a:chExt cx="2202830" cy="670795"/>
          </a:xfrm>
        </p:grpSpPr>
        <p:sp>
          <p:nvSpPr>
            <p:cNvPr id="3" name="Google Shape;164;p10"/>
            <p:cNvSpPr>
              <a:spLocks noChangeArrowheads="1"/>
            </p:cNvSpPr>
            <p:nvPr/>
          </p:nvSpPr>
          <p:spPr bwMode="auto">
            <a:xfrm rot="10800000">
              <a:off x="5575242" y="4945735"/>
              <a:ext cx="393589" cy="131061"/>
            </a:xfrm>
            <a:prstGeom prst="triangle">
              <a:avLst>
                <a:gd name="adj" fmla="val 32426"/>
              </a:avLst>
            </a:prstGeom>
            <a:solidFill>
              <a:schemeClr val="accent2"/>
            </a:solidFill>
            <a:ln w="9525">
              <a:noFill/>
              <a:miter lim="800000"/>
              <a:headEnd/>
              <a:tailEnd/>
            </a:ln>
          </p:spPr>
          <p:txBody>
            <a:bodyPr lIns="91425" tIns="91425" rIns="91425" bIns="91425" anchor="ctr"/>
            <a:lstStyle/>
            <a:p>
              <a:pPr>
                <a:buClr>
                  <a:srgbClr val="000000"/>
                </a:buClr>
                <a:buFont typeface="Arial" charset="0"/>
                <a:buNone/>
                <a:defRPr/>
              </a:pPr>
              <a:endParaRPr lang="pl-PL"/>
            </a:p>
          </p:txBody>
        </p:sp>
        <p:grpSp>
          <p:nvGrpSpPr>
            <p:cNvPr id="4" name="Google Shape;165;p10"/>
            <p:cNvGrpSpPr>
              <a:grpSpLocks/>
            </p:cNvGrpSpPr>
            <p:nvPr/>
          </p:nvGrpSpPr>
          <p:grpSpPr bwMode="auto">
            <a:xfrm flipH="1">
              <a:off x="5734850" y="4472723"/>
              <a:ext cx="2040837" cy="670795"/>
              <a:chOff x="1297954" y="330075"/>
              <a:chExt cx="5169293" cy="1699506"/>
            </a:xfrm>
          </p:grpSpPr>
          <p:sp>
            <p:nvSpPr>
              <p:cNvPr id="8" name="Google Shape;166;p10"/>
              <p:cNvSpPr/>
              <p:nvPr/>
            </p:nvSpPr>
            <p:spPr>
              <a:xfrm>
                <a:off x="1287891" y="330075"/>
                <a:ext cx="3473190" cy="1699506"/>
              </a:xfrm>
              <a:prstGeom prst="rect">
                <a:avLst/>
              </a:pr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167;p10"/>
              <p:cNvSpPr/>
              <p:nvPr/>
            </p:nvSpPr>
            <p:spPr>
              <a:xfrm>
                <a:off x="4769120" y="330075"/>
                <a:ext cx="1696395" cy="1699506"/>
              </a:xfrm>
              <a:prstGeom prst="rtTriangle">
                <a:avLst/>
              </a:pr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5" name="Google Shape;168;p10"/>
            <p:cNvGrpSpPr>
              <a:grpSpLocks/>
            </p:cNvGrpSpPr>
            <p:nvPr/>
          </p:nvGrpSpPr>
          <p:grpSpPr bwMode="auto">
            <a:xfrm flipH="1">
              <a:off x="5578209" y="4646738"/>
              <a:ext cx="2199863" cy="304563"/>
              <a:chOff x="-5827153" y="330075"/>
              <a:chExt cx="12276019" cy="1699569"/>
            </a:xfrm>
          </p:grpSpPr>
          <p:sp>
            <p:nvSpPr>
              <p:cNvPr id="6" name="Google Shape;169;p10"/>
              <p:cNvSpPr>
                <a:spLocks noChangeArrowheads="1"/>
              </p:cNvSpPr>
              <p:nvPr/>
            </p:nvSpPr>
            <p:spPr bwMode="auto">
              <a:xfrm>
                <a:off x="-5827153" y="316438"/>
                <a:ext cx="10609875" cy="1702090"/>
              </a:xfrm>
              <a:prstGeom prst="rect">
                <a:avLst/>
              </a:prstGeom>
              <a:solidFill>
                <a:schemeClr val="accent1"/>
              </a:solidFill>
              <a:ln w="9525">
                <a:noFill/>
                <a:miter lim="800000"/>
                <a:headEnd/>
                <a:tailEnd/>
              </a:ln>
            </p:spPr>
            <p:txBody>
              <a:bodyPr lIns="91425" tIns="91425" rIns="91425" bIns="91425" anchor="ctr"/>
              <a:lstStyle/>
              <a:p>
                <a:pPr>
                  <a:buClr>
                    <a:srgbClr val="000000"/>
                  </a:buClr>
                  <a:buFont typeface="Arial" charset="0"/>
                  <a:buNone/>
                  <a:defRPr/>
                </a:pPr>
                <a:endParaRPr lang="pl-PL"/>
              </a:p>
            </p:txBody>
          </p:sp>
          <p:sp>
            <p:nvSpPr>
              <p:cNvPr id="7" name="Google Shape;170;p10"/>
              <p:cNvSpPr>
                <a:spLocks noChangeArrowheads="1"/>
              </p:cNvSpPr>
              <p:nvPr/>
            </p:nvSpPr>
            <p:spPr bwMode="auto">
              <a:xfrm>
                <a:off x="4747297" y="316438"/>
                <a:ext cx="1700414" cy="1702090"/>
              </a:xfrm>
              <a:prstGeom prst="rtTriangle">
                <a:avLst/>
              </a:prstGeom>
              <a:solidFill>
                <a:schemeClr val="accent1"/>
              </a:solidFill>
              <a:ln w="9525">
                <a:noFill/>
                <a:miter lim="800000"/>
                <a:headEnd/>
                <a:tailEnd/>
              </a:ln>
            </p:spPr>
            <p:txBody>
              <a:bodyPr lIns="91425" tIns="91425" rIns="91425" bIns="91425" anchor="ctr"/>
              <a:lstStyle/>
              <a:p>
                <a:pPr>
                  <a:buClr>
                    <a:srgbClr val="000000"/>
                  </a:buClr>
                  <a:buFont typeface="Arial" charset="0"/>
                  <a:buNone/>
                  <a:defRPr/>
                </a:pPr>
                <a:endParaRPr lang="pl-PL"/>
              </a:p>
            </p:txBody>
          </p:sp>
        </p:grpSp>
      </p:grpSp>
      <p:grpSp>
        <p:nvGrpSpPr>
          <p:cNvPr id="10" name="Google Shape;171;p10"/>
          <p:cNvGrpSpPr>
            <a:grpSpLocks/>
          </p:cNvGrpSpPr>
          <p:nvPr/>
        </p:nvGrpSpPr>
        <p:grpSpPr bwMode="auto">
          <a:xfrm>
            <a:off x="6946900" y="5964238"/>
            <a:ext cx="2203450" cy="893762"/>
            <a:chOff x="5575242" y="4472723"/>
            <a:chExt cx="2202830" cy="670795"/>
          </a:xfrm>
        </p:grpSpPr>
        <p:sp>
          <p:nvSpPr>
            <p:cNvPr id="11" name="Google Shape;172;p10"/>
            <p:cNvSpPr/>
            <p:nvPr/>
          </p:nvSpPr>
          <p:spPr>
            <a:xfrm rot="10800000">
              <a:off x="5575242" y="4948118"/>
              <a:ext cx="393589" cy="131061"/>
            </a:xfrm>
            <a:prstGeom prst="triangle">
              <a:avLst>
                <a:gd name="adj" fmla="val 32425"/>
              </a:avLst>
            </a:prstGeom>
            <a:solidFill>
              <a:schemeClr val="accent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12" name="Google Shape;173;p10"/>
            <p:cNvGrpSpPr>
              <a:grpSpLocks/>
            </p:cNvGrpSpPr>
            <p:nvPr/>
          </p:nvGrpSpPr>
          <p:grpSpPr bwMode="auto">
            <a:xfrm flipH="1">
              <a:off x="5734850" y="4472723"/>
              <a:ext cx="2040837" cy="670795"/>
              <a:chOff x="1297954" y="330075"/>
              <a:chExt cx="5169293" cy="1699506"/>
            </a:xfrm>
          </p:grpSpPr>
          <p:sp>
            <p:nvSpPr>
              <p:cNvPr id="16" name="Google Shape;174;p10"/>
              <p:cNvSpPr/>
              <p:nvPr/>
            </p:nvSpPr>
            <p:spPr>
              <a:xfrm>
                <a:off x="1299952" y="330075"/>
                <a:ext cx="3473187" cy="1699506"/>
              </a:xfrm>
              <a:prstGeom prst="rect">
                <a:avLst/>
              </a:pr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175;p10"/>
              <p:cNvSpPr/>
              <p:nvPr/>
            </p:nvSpPr>
            <p:spPr>
              <a:xfrm>
                <a:off x="4769118" y="330075"/>
                <a:ext cx="1696395" cy="1699506"/>
              </a:xfrm>
              <a:prstGeom prst="rtTriangle">
                <a:avLst/>
              </a:pr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3" name="Google Shape;176;p10"/>
            <p:cNvGrpSpPr>
              <a:grpSpLocks/>
            </p:cNvGrpSpPr>
            <p:nvPr/>
          </p:nvGrpSpPr>
          <p:grpSpPr bwMode="auto">
            <a:xfrm flipH="1">
              <a:off x="5578209" y="4646738"/>
              <a:ext cx="2199863" cy="304563"/>
              <a:chOff x="-5827153" y="330075"/>
              <a:chExt cx="12276019" cy="1699569"/>
            </a:xfrm>
          </p:grpSpPr>
          <p:sp>
            <p:nvSpPr>
              <p:cNvPr id="14" name="Google Shape;177;p10"/>
              <p:cNvSpPr/>
              <p:nvPr/>
            </p:nvSpPr>
            <p:spPr>
              <a:xfrm>
                <a:off x="-5827153" y="329736"/>
                <a:ext cx="10609875" cy="1702094"/>
              </a:xfrm>
              <a:prstGeom prst="rect">
                <a:avLst/>
              </a:pr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178;p10"/>
              <p:cNvSpPr/>
              <p:nvPr/>
            </p:nvSpPr>
            <p:spPr>
              <a:xfrm>
                <a:off x="4747297" y="329736"/>
                <a:ext cx="1700414" cy="1702094"/>
              </a:xfrm>
              <a:prstGeom prst="rtTriangle">
                <a:avLst/>
              </a:pr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sp>
        <p:nvSpPr>
          <p:cNvPr id="18" name="Google Shape;179;p10"/>
          <p:cNvSpPr txBox="1">
            <a:spLocks noGrp="1"/>
          </p:cNvSpPr>
          <p:nvPr>
            <p:ph type="sldNum" idx="10"/>
          </p:nvPr>
        </p:nvSpPr>
        <p:spPr/>
        <p:txBody>
          <a:bodyPr/>
          <a:lstStyle>
            <a:lvl1pPr>
              <a:defRPr/>
            </a:lvl1pPr>
          </a:lstStyle>
          <a:p>
            <a:pPr>
              <a:defRPr/>
            </a:pPr>
            <a:fld id="{C9E43A18-05C8-43FB-9888-EF30B6A45F9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ytuł i zawartość">
    <p:spTree>
      <p:nvGrpSpPr>
        <p:cNvPr id="1" name=""/>
        <p:cNvGrpSpPr/>
        <p:nvPr/>
      </p:nvGrpSpPr>
      <p:grpSpPr>
        <a:xfrm>
          <a:off x="0" y="0"/>
          <a:ext cx="0" cy="0"/>
          <a:chOff x="0" y="0"/>
          <a:chExt cx="0" cy="0"/>
        </a:xfrm>
      </p:grpSpPr>
      <p:sp>
        <p:nvSpPr>
          <p:cNvPr id="4" name="Freeform 8"/>
          <p:cNvSpPr>
            <a:spLocks noChangeAspect="1" noEditPoints="1"/>
          </p:cNvSpPr>
          <p:nvPr/>
        </p:nvSpPr>
        <p:spPr bwMode="auto">
          <a:xfrm>
            <a:off x="5489575" y="0"/>
            <a:ext cx="3394075" cy="6858000"/>
          </a:xfrm>
          <a:custGeom>
            <a:avLst/>
            <a:gdLst>
              <a:gd name="T0" fmla="*/ 2147483647 w 2409"/>
              <a:gd name="T1" fmla="*/ 2147483647 h 4865"/>
              <a:gd name="T2" fmla="*/ 2147483647 w 2409"/>
              <a:gd name="T3" fmla="*/ 2147483647 h 4865"/>
              <a:gd name="T4" fmla="*/ 2147483647 w 2409"/>
              <a:gd name="T5" fmla="*/ 2147483647 h 4865"/>
              <a:gd name="T6" fmla="*/ 2147483647 w 2409"/>
              <a:gd name="T7" fmla="*/ 2147483647 h 4865"/>
              <a:gd name="T8" fmla="*/ 2147483647 w 2409"/>
              <a:gd name="T9" fmla="*/ 2147483647 h 4865"/>
              <a:gd name="T10" fmla="*/ 2147483647 w 2409"/>
              <a:gd name="T11" fmla="*/ 2147483647 h 4865"/>
              <a:gd name="T12" fmla="*/ 2147483647 w 2409"/>
              <a:gd name="T13" fmla="*/ 2147483647 h 4865"/>
              <a:gd name="T14" fmla="*/ 2147483647 w 2409"/>
              <a:gd name="T15" fmla="*/ 2147483647 h 4865"/>
              <a:gd name="T16" fmla="*/ 2147483647 w 2409"/>
              <a:gd name="T17" fmla="*/ 2147483647 h 4865"/>
              <a:gd name="T18" fmla="*/ 2147483647 w 2409"/>
              <a:gd name="T19" fmla="*/ 2147483647 h 4865"/>
              <a:gd name="T20" fmla="*/ 2147483647 w 2409"/>
              <a:gd name="T21" fmla="*/ 2147483647 h 4865"/>
              <a:gd name="T22" fmla="*/ 2147483647 w 2409"/>
              <a:gd name="T23" fmla="*/ 2147483647 h 4865"/>
              <a:gd name="T24" fmla="*/ 2147483647 w 2409"/>
              <a:gd name="T25" fmla="*/ 2147483647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147483647 w 2409"/>
              <a:gd name="T49" fmla="*/ 2147483647 h 4865"/>
              <a:gd name="T50" fmla="*/ 2147483647 w 2409"/>
              <a:gd name="T51" fmla="*/ 2147483647 h 4865"/>
              <a:gd name="T52" fmla="*/ 2147483647 w 2409"/>
              <a:gd name="T53" fmla="*/ 2147483647 h 4865"/>
              <a:gd name="T54" fmla="*/ 2147483647 w 2409"/>
              <a:gd name="T55" fmla="*/ 2147483647 h 4865"/>
              <a:gd name="T56" fmla="*/ 2147483647 w 2409"/>
              <a:gd name="T57" fmla="*/ 2147483647 h 4865"/>
              <a:gd name="T58" fmla="*/ 2147483647 w 2409"/>
              <a:gd name="T59" fmla="*/ 2147483647 h 4865"/>
              <a:gd name="T60" fmla="*/ 2147483647 w 2409"/>
              <a:gd name="T61" fmla="*/ 2147483647 h 4865"/>
              <a:gd name="T62" fmla="*/ 2147483647 w 2409"/>
              <a:gd name="T63" fmla="*/ 2147483647 h 4865"/>
              <a:gd name="T64" fmla="*/ 2147483647 w 2409"/>
              <a:gd name="T65" fmla="*/ 2147483647 h 4865"/>
              <a:gd name="T66" fmla="*/ 2147483647 w 2409"/>
              <a:gd name="T67" fmla="*/ 2147483647 h 4865"/>
              <a:gd name="T68" fmla="*/ 2147483647 w 2409"/>
              <a:gd name="T69" fmla="*/ 2147483647 h 4865"/>
              <a:gd name="T70" fmla="*/ 2147483647 w 2409"/>
              <a:gd name="T71" fmla="*/ 2147483647 h 4865"/>
              <a:gd name="T72" fmla="*/ 2147483647 w 2409"/>
              <a:gd name="T73" fmla="*/ 2147483647 h 4865"/>
              <a:gd name="T74" fmla="*/ 2147483647 w 2409"/>
              <a:gd name="T75" fmla="*/ 2147483647 h 4865"/>
              <a:gd name="T76" fmla="*/ 2147483647 w 2409"/>
              <a:gd name="T77" fmla="*/ 2147483647 h 4865"/>
              <a:gd name="T78" fmla="*/ 2147483647 w 2409"/>
              <a:gd name="T79" fmla="*/ 2147483647 h 4865"/>
              <a:gd name="T80" fmla="*/ 2147483647 w 2409"/>
              <a:gd name="T81" fmla="*/ 2147483647 h 4865"/>
              <a:gd name="T82" fmla="*/ 2147483647 w 2409"/>
              <a:gd name="T83" fmla="*/ 2147483647 h 4865"/>
              <a:gd name="T84" fmla="*/ 2147483647 w 2409"/>
              <a:gd name="T85" fmla="*/ 2147483647 h 4865"/>
              <a:gd name="T86" fmla="*/ 2147483647 w 2409"/>
              <a:gd name="T87" fmla="*/ 2147483647 h 4865"/>
              <a:gd name="T88" fmla="*/ 2147483647 w 2409"/>
              <a:gd name="T89" fmla="*/ 2147483647 h 4865"/>
              <a:gd name="T90" fmla="*/ 2147483647 w 2409"/>
              <a:gd name="T91" fmla="*/ 2147483647 h 4865"/>
              <a:gd name="T92" fmla="*/ 2147483647 w 2409"/>
              <a:gd name="T93" fmla="*/ 2147483647 h 4865"/>
              <a:gd name="T94" fmla="*/ 2147483647 w 2409"/>
              <a:gd name="T95" fmla="*/ 2147483647 h 4865"/>
              <a:gd name="T96" fmla="*/ 2147483647 w 2409"/>
              <a:gd name="T97" fmla="*/ 2147483647 h 4865"/>
              <a:gd name="T98" fmla="*/ 2147483647 w 2409"/>
              <a:gd name="T99" fmla="*/ 2147483647 h 4865"/>
              <a:gd name="T100" fmla="*/ 2147483647 w 2409"/>
              <a:gd name="T101" fmla="*/ 2147483647 h 4865"/>
              <a:gd name="T102" fmla="*/ 2147483647 w 2409"/>
              <a:gd name="T103" fmla="*/ 2147483647 h 4865"/>
              <a:gd name="T104" fmla="*/ 2147483647 w 2409"/>
              <a:gd name="T105" fmla="*/ 2147483647 h 4865"/>
              <a:gd name="T106" fmla="*/ 2147483647 w 2409"/>
              <a:gd name="T107" fmla="*/ 2147483647 h 4865"/>
              <a:gd name="T108" fmla="*/ 2147483647 w 2409"/>
              <a:gd name="T109" fmla="*/ 2147483647 h 4865"/>
              <a:gd name="T110" fmla="*/ 2147483647 w 2409"/>
              <a:gd name="T111" fmla="*/ 2147483647 h 4865"/>
              <a:gd name="T112" fmla="*/ 2147483647 w 2409"/>
              <a:gd name="T113" fmla="*/ 2147483647 h 4865"/>
              <a:gd name="T114" fmla="*/ 2147483647 w 2409"/>
              <a:gd name="T115" fmla="*/ 2147483647 h 4865"/>
              <a:gd name="T116" fmla="*/ 2147483647 w 2409"/>
              <a:gd name="T117" fmla="*/ 2147483647 h 4865"/>
              <a:gd name="T118" fmla="*/ 2147483647 w 2409"/>
              <a:gd name="T119" fmla="*/ 2147483647 h 4865"/>
              <a:gd name="T120" fmla="*/ 2147483647 w 2409"/>
              <a:gd name="T121" fmla="*/ 214748364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09"/>
              <a:gd name="T184" fmla="*/ 0 h 4865"/>
              <a:gd name="T185" fmla="*/ 2409 w 2409"/>
              <a:gd name="T186" fmla="*/ 4865 h 48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98"/>
            </a:schemeClr>
          </a:solidFill>
          <a:ln w="9525">
            <a:noFill/>
            <a:round/>
            <a:headEnd/>
            <a:tailEnd/>
          </a:ln>
        </p:spPr>
        <p:txBody>
          <a:bodyPr/>
          <a:lstStyle/>
          <a:p>
            <a:pPr>
              <a:defRPr/>
            </a:pPr>
            <a:endParaRPr lang="pl-PL"/>
          </a:p>
        </p:txBody>
      </p:sp>
      <p:sp>
        <p:nvSpPr>
          <p:cNvPr id="25" name="Title Placeholder 1"/>
          <p:cNvSpPr>
            <a:spLocks noGrp="1"/>
          </p:cNvSpPr>
          <p:nvPr>
            <p:ph type="title"/>
          </p:nvPr>
        </p:nvSpPr>
        <p:spPr>
          <a:xfrm>
            <a:off x="276225" y="228600"/>
            <a:ext cx="8591550" cy="1066801"/>
          </a:xfrm>
          <a:prstGeom prst="rect">
            <a:avLst/>
          </a:prstGeom>
        </p:spPr>
        <p:txBody>
          <a:bodyPr rtlCol="0">
            <a:normAutofit/>
          </a:bodyPr>
          <a:lstStyle/>
          <a:p>
            <a:r>
              <a:rPr lang="pl-PL"/>
              <a:t>Kliknij, aby edytować styl</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Date Placeholder 3"/>
          <p:cNvSpPr>
            <a:spLocks noGrp="1"/>
          </p:cNvSpPr>
          <p:nvPr>
            <p:ph type="dt" sz="half" idx="14"/>
          </p:nvPr>
        </p:nvSpPr>
        <p:spPr bwMode="auto">
          <a:xfrm>
            <a:off x="0" y="0"/>
            <a:ext cx="0" cy="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buClr>
                <a:srgbClr val="000000"/>
              </a:buClr>
              <a:buFont typeface="Arial" charset="0"/>
              <a:buNone/>
              <a:defRPr>
                <a:solidFill>
                  <a:srgbClr val="48231E"/>
                </a:solidFill>
              </a:defRPr>
            </a:lvl1pPr>
          </a:lstStyle>
          <a:p>
            <a:pPr>
              <a:defRPr/>
            </a:pPr>
            <a:endParaRPr lang="pl-PL"/>
          </a:p>
        </p:txBody>
      </p:sp>
      <p:sp>
        <p:nvSpPr>
          <p:cNvPr id="6" name="Footer Placeholder 4"/>
          <p:cNvSpPr>
            <a:spLocks noGrp="1"/>
          </p:cNvSpPr>
          <p:nvPr>
            <p:ph type="ftr" sz="quarter" idx="15"/>
          </p:nvPr>
        </p:nvSpPr>
        <p:spPr bwMode="auto">
          <a:xfrm>
            <a:off x="0" y="0"/>
            <a:ext cx="0" cy="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buClr>
                <a:srgbClr val="000000"/>
              </a:buClr>
              <a:buFont typeface="Arial" charset="0"/>
              <a:buNone/>
              <a:defRPr>
                <a:solidFill>
                  <a:srgbClr val="48231E"/>
                </a:solidFill>
              </a:defRPr>
            </a:lvl1pPr>
          </a:lstStyle>
          <a:p>
            <a:pPr>
              <a:defRPr/>
            </a:pPr>
            <a:endParaRPr lang="pl-PL"/>
          </a:p>
        </p:txBody>
      </p:sp>
      <p:sp>
        <p:nvSpPr>
          <p:cNvPr id="7" name="Slide Number Placeholder 5"/>
          <p:cNvSpPr>
            <a:spLocks noGrp="1"/>
          </p:cNvSpPr>
          <p:nvPr>
            <p:ph type="sldNum" sz="quarter" idx="16"/>
          </p:nvPr>
        </p:nvSpPr>
        <p:spPr/>
        <p:txBody>
          <a:bodyPr/>
          <a:lstStyle>
            <a:lvl1pPr eaLnBrk="0" hangingPunct="0">
              <a:defRPr>
                <a:solidFill>
                  <a:srgbClr val="48231E"/>
                </a:solidFill>
                <a:latin typeface="Arial" charset="0"/>
              </a:defRPr>
            </a:lvl1pPr>
          </a:lstStyle>
          <a:p>
            <a:pPr>
              <a:defRPr/>
            </a:pPr>
            <a:fld id="{4E3C3C6B-CC43-4621-8499-F111175392CB}" type="slidenum">
              <a:rPr lang="pl-PL"/>
              <a:pPr>
                <a:defRPr/>
              </a:pPr>
              <a:t>‹#›</a:t>
            </a:fld>
            <a:endParaRPr lang="pl-P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ylko tytuł">
    <p:bg>
      <p:bgPr>
        <a:solidFill>
          <a:schemeClr val="accent1"/>
        </a:solidFill>
        <a:effectLst/>
      </p:bgPr>
    </p:bg>
    <p:spTree>
      <p:nvGrpSpPr>
        <p:cNvPr id="1" name=""/>
        <p:cNvGrpSpPr/>
        <p:nvPr/>
      </p:nvGrpSpPr>
      <p:grpSpPr>
        <a:xfrm>
          <a:off x="0" y="0"/>
          <a:ext cx="0" cy="0"/>
          <a:chOff x="0" y="0"/>
          <a:chExt cx="0" cy="0"/>
        </a:xfrm>
      </p:grpSpPr>
      <p:sp>
        <p:nvSpPr>
          <p:cNvPr id="3" name="Trójkąt prostokątny 12"/>
          <p:cNvSpPr/>
          <p:nvPr/>
        </p:nvSpPr>
        <p:spPr>
          <a:xfrm rot="10800000">
            <a:off x="1042988" y="-11113"/>
            <a:ext cx="8105775" cy="6869113"/>
          </a:xfrm>
          <a:custGeom>
            <a:avLst/>
            <a:gdLst>
              <a:gd name="connsiteX0" fmla="*/ 0 w 8100392"/>
              <a:gd name="connsiteY0" fmla="*/ 7256580 h 7256580"/>
              <a:gd name="connsiteX1" fmla="*/ 0 w 8100392"/>
              <a:gd name="connsiteY1" fmla="*/ 0 h 7256580"/>
              <a:gd name="connsiteX2" fmla="*/ 8100392 w 8100392"/>
              <a:gd name="connsiteY2" fmla="*/ 7256580 h 7256580"/>
              <a:gd name="connsiteX3" fmla="*/ 0 w 8100392"/>
              <a:gd name="connsiteY3" fmla="*/ 7256580 h 7256580"/>
              <a:gd name="connsiteX0" fmla="*/ 0 w 8100392"/>
              <a:gd name="connsiteY0" fmla="*/ 7256580 h 7256580"/>
              <a:gd name="connsiteX1" fmla="*/ 0 w 8100392"/>
              <a:gd name="connsiteY1" fmla="*/ 0 h 7256580"/>
              <a:gd name="connsiteX2" fmla="*/ 414867 w 8100392"/>
              <a:gd name="connsiteY2" fmla="*/ 387423 h 7256580"/>
              <a:gd name="connsiteX3" fmla="*/ 8100392 w 8100392"/>
              <a:gd name="connsiteY3" fmla="*/ 7256580 h 7256580"/>
              <a:gd name="connsiteX4" fmla="*/ 0 w 8100392"/>
              <a:gd name="connsiteY4" fmla="*/ 7256580 h 7256580"/>
              <a:gd name="connsiteX0" fmla="*/ 0 w 8100392"/>
              <a:gd name="connsiteY0" fmla="*/ 6869157 h 6869157"/>
              <a:gd name="connsiteX1" fmla="*/ 2381 w 8100392"/>
              <a:gd name="connsiteY1" fmla="*/ 721 h 6869157"/>
              <a:gd name="connsiteX2" fmla="*/ 414867 w 8100392"/>
              <a:gd name="connsiteY2" fmla="*/ 0 h 6869157"/>
              <a:gd name="connsiteX3" fmla="*/ 8100392 w 8100392"/>
              <a:gd name="connsiteY3" fmla="*/ 6869157 h 6869157"/>
              <a:gd name="connsiteX4" fmla="*/ 0 w 8100392"/>
              <a:gd name="connsiteY4" fmla="*/ 6869157 h 6869157"/>
              <a:gd name="connsiteX0" fmla="*/ 4831 w 8105223"/>
              <a:gd name="connsiteY0" fmla="*/ 6869157 h 6869157"/>
              <a:gd name="connsiteX1" fmla="*/ 68 w 8105223"/>
              <a:gd name="connsiteY1" fmla="*/ 721 h 6869157"/>
              <a:gd name="connsiteX2" fmla="*/ 419698 w 8105223"/>
              <a:gd name="connsiteY2" fmla="*/ 0 h 6869157"/>
              <a:gd name="connsiteX3" fmla="*/ 8105223 w 8105223"/>
              <a:gd name="connsiteY3" fmla="*/ 6869157 h 6869157"/>
              <a:gd name="connsiteX4" fmla="*/ 4831 w 8105223"/>
              <a:gd name="connsiteY4" fmla="*/ 6869157 h 686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5223" h="6869157">
                <a:moveTo>
                  <a:pt x="4831" y="6869157"/>
                </a:moveTo>
                <a:cubicBezTo>
                  <a:pt x="5625" y="4579678"/>
                  <a:pt x="-726" y="2290200"/>
                  <a:pt x="68" y="721"/>
                </a:cubicBezTo>
                <a:lnTo>
                  <a:pt x="419698" y="0"/>
                </a:lnTo>
                <a:lnTo>
                  <a:pt x="8105223" y="6869157"/>
                </a:lnTo>
                <a:lnTo>
                  <a:pt x="4831" y="6869157"/>
                </a:lnTo>
                <a:close/>
              </a:path>
            </a:pathLst>
          </a:custGeom>
          <a:solidFill>
            <a:srgbClr val="9D03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pl-PL" kern="0" dirty="0">
              <a:solidFill>
                <a:srgbClr val="58595B"/>
              </a:solidFill>
              <a:sym typeface="Arial"/>
            </a:endParaRPr>
          </a:p>
        </p:txBody>
      </p:sp>
      <p:pic>
        <p:nvPicPr>
          <p:cNvPr id="4" name="Obraz 6"/>
          <p:cNvPicPr>
            <a:picLocks noChangeAspect="1"/>
          </p:cNvPicPr>
          <p:nvPr/>
        </p:nvPicPr>
        <p:blipFill>
          <a:blip r:embed="rId2"/>
          <a:srcRect/>
          <a:stretch>
            <a:fillRect/>
          </a:stretch>
        </p:blipFill>
        <p:spPr bwMode="auto">
          <a:xfrm>
            <a:off x="3938588" y="3162300"/>
            <a:ext cx="1266825" cy="533400"/>
          </a:xfrm>
          <a:prstGeom prst="rect">
            <a:avLst/>
          </a:prstGeom>
          <a:solidFill>
            <a:schemeClr val="bg2"/>
          </a:solidFill>
          <a:ln w="203200" cap="sq">
            <a:solidFill>
              <a:schemeClr val="tx2"/>
            </a:solidFill>
            <a:miter lim="800000"/>
            <a:headEnd/>
            <a:tailEnd/>
          </a:ln>
        </p:spPr>
      </p:pic>
      <p:sp>
        <p:nvSpPr>
          <p:cNvPr id="11" name="Symbol zastępczy tekstu 10"/>
          <p:cNvSpPr>
            <a:spLocks noGrp="1"/>
          </p:cNvSpPr>
          <p:nvPr>
            <p:ph type="body" sz="quarter" idx="10"/>
          </p:nvPr>
        </p:nvSpPr>
        <p:spPr>
          <a:xfrm>
            <a:off x="0" y="0"/>
            <a:ext cx="9148763" cy="6858000"/>
          </a:xfrm>
        </p:spPr>
        <p:txBody>
          <a:bodyPr lIns="540000" tIns="540000" rIns="540000" bIns="540000">
            <a:normAutofit/>
          </a:bodyPr>
          <a:lstStyle>
            <a:lvl1pPr marL="0" indent="0">
              <a:spcBef>
                <a:spcPts val="0"/>
              </a:spcBef>
              <a:buNone/>
              <a:defRPr sz="1600" b="1">
                <a:solidFill>
                  <a:srgbClr val="9D032A"/>
                </a:solidFill>
                <a:latin typeface="Neo Sans Pro" pitchFamily="34" charset="0"/>
              </a:defRPr>
            </a:lvl1pPr>
            <a:lvl2pPr marL="0" indent="0" algn="l">
              <a:spcBef>
                <a:spcPts val="0"/>
              </a:spcBef>
              <a:buNone/>
              <a:defRPr sz="1400" baseline="0">
                <a:solidFill>
                  <a:srgbClr val="9D032A"/>
                </a:solidFill>
                <a:latin typeface="Neo Sans Pro" pitchFamily="34" charset="0"/>
              </a:defRPr>
            </a:lvl2pPr>
          </a:lstStyle>
          <a:p>
            <a:pPr lvl="0"/>
            <a:r>
              <a:rPr lang="pl-PL"/>
              <a:t>Kliknij, aby edytować style wzorca tekstu</a:t>
            </a:r>
          </a:p>
          <a:p>
            <a:pPr lvl="1"/>
            <a:r>
              <a:rPr lang="pl-PL"/>
              <a:t>Drugi poziom</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3"/>
        <p:cNvGrpSpPr/>
        <p:nvPr/>
      </p:nvGrpSpPr>
      <p:grpSpPr>
        <a:xfrm>
          <a:off x="0" y="0"/>
          <a:ext cx="0" cy="0"/>
          <a:chOff x="0" y="0"/>
          <a:chExt cx="0" cy="0"/>
        </a:xfrm>
      </p:grpSpPr>
      <p:sp>
        <p:nvSpPr>
          <p:cNvPr id="4" name="Google Shape;24;p3"/>
          <p:cNvSpPr>
            <a:spLocks noChangeArrowheads="1"/>
          </p:cNvSpPr>
          <p:nvPr/>
        </p:nvSpPr>
        <p:spPr bwMode="auto">
          <a:xfrm>
            <a:off x="5697538" y="3514725"/>
            <a:ext cx="889000" cy="395288"/>
          </a:xfrm>
          <a:prstGeom prst="triangle">
            <a:avLst>
              <a:gd name="adj" fmla="val 32426"/>
            </a:avLst>
          </a:prstGeom>
          <a:solidFill>
            <a:srgbClr val="263248"/>
          </a:solidFill>
          <a:ln w="9525">
            <a:noFill/>
            <a:miter lim="800000"/>
            <a:headEnd/>
            <a:tailEnd/>
          </a:ln>
        </p:spPr>
        <p:txBody>
          <a:bodyPr lIns="121900" tIns="121900" rIns="121900" bIns="121900" anchor="ctr"/>
          <a:lstStyle/>
          <a:p>
            <a:pPr>
              <a:buClr>
                <a:srgbClr val="000000"/>
              </a:buClr>
              <a:buFont typeface="Arial" charset="0"/>
              <a:buNone/>
              <a:defRPr/>
            </a:pPr>
            <a:endParaRPr lang="pl-PL" sz="2400">
              <a:latin typeface="Arvo"/>
              <a:ea typeface="Arvo"/>
              <a:cs typeface="Arvo"/>
              <a:sym typeface="Arvo"/>
            </a:endParaRPr>
          </a:p>
        </p:txBody>
      </p:sp>
      <p:grpSp>
        <p:nvGrpSpPr>
          <p:cNvPr id="5" name="Google Shape;25;p3"/>
          <p:cNvGrpSpPr>
            <a:grpSpLocks/>
          </p:cNvGrpSpPr>
          <p:nvPr/>
        </p:nvGrpSpPr>
        <p:grpSpPr bwMode="auto">
          <a:xfrm>
            <a:off x="0" y="-9525"/>
            <a:ext cx="8661400" cy="6867525"/>
            <a:chOff x="0" y="-7088"/>
            <a:chExt cx="8661398" cy="5150588"/>
          </a:xfrm>
        </p:grpSpPr>
        <p:sp>
          <p:nvSpPr>
            <p:cNvPr id="6" name="Google Shape;26;p3"/>
            <p:cNvSpPr/>
            <p:nvPr/>
          </p:nvSpPr>
          <p:spPr>
            <a:xfrm>
              <a:off x="0" y="56"/>
              <a:ext cx="3524249" cy="5143444"/>
            </a:xfrm>
            <a:prstGeom prst="rect">
              <a:avLst/>
            </a:pr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sp>
          <p:nvSpPr>
            <p:cNvPr id="7" name="Google Shape;27;p3"/>
            <p:cNvSpPr/>
            <p:nvPr/>
          </p:nvSpPr>
          <p:spPr>
            <a:xfrm rot="10800000" flipH="1">
              <a:off x="3517899" y="-7088"/>
              <a:ext cx="5143499" cy="5143444"/>
            </a:xfrm>
            <a:prstGeom prst="rtTriangle">
              <a:avLst/>
            </a:pr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vo"/>
                <a:ea typeface="Arvo"/>
                <a:cs typeface="Arvo"/>
                <a:sym typeface="Arvo"/>
              </a:endParaRPr>
            </a:p>
          </p:txBody>
        </p:sp>
      </p:grpSp>
      <p:grpSp>
        <p:nvGrpSpPr>
          <p:cNvPr id="8" name="Google Shape;28;p3"/>
          <p:cNvGrpSpPr>
            <a:grpSpLocks/>
          </p:cNvGrpSpPr>
          <p:nvPr/>
        </p:nvGrpSpPr>
        <p:grpSpPr bwMode="auto">
          <a:xfrm rot="10800000" flipH="1">
            <a:off x="0" y="3900488"/>
            <a:ext cx="6589713" cy="2701925"/>
            <a:chOff x="-9894852" y="-4493254"/>
            <a:chExt cx="21200407" cy="6522740"/>
          </a:xfrm>
        </p:grpSpPr>
        <p:sp>
          <p:nvSpPr>
            <p:cNvPr id="9" name="Google Shape;29;p3"/>
            <p:cNvSpPr>
              <a:spLocks noChangeArrowheads="1"/>
            </p:cNvSpPr>
            <p:nvPr/>
          </p:nvSpPr>
          <p:spPr bwMode="auto">
            <a:xfrm>
              <a:off x="-9894852" y="-4485589"/>
              <a:ext cx="14683491" cy="6522740"/>
            </a:xfrm>
            <a:prstGeom prst="rect">
              <a:avLst/>
            </a:prstGeom>
            <a:solidFill>
              <a:schemeClr val="accent1"/>
            </a:solidFill>
            <a:ln w="9525">
              <a:noFill/>
              <a:miter lim="800000"/>
              <a:headEnd/>
              <a:tailEnd/>
            </a:ln>
          </p:spPr>
          <p:txBody>
            <a:bodyPr lIns="91425" tIns="91425" rIns="91425" bIns="91425" anchor="ctr"/>
            <a:lstStyle/>
            <a:p>
              <a:pPr>
                <a:buClr>
                  <a:srgbClr val="000000"/>
                </a:buClr>
                <a:buFont typeface="Arial" charset="0"/>
                <a:buNone/>
                <a:defRPr/>
              </a:pPr>
              <a:endParaRPr lang="pl-PL" sz="2400">
                <a:latin typeface="Arvo"/>
                <a:ea typeface="Arvo"/>
                <a:cs typeface="Arvo"/>
                <a:sym typeface="Arvo"/>
              </a:endParaRPr>
            </a:p>
          </p:txBody>
        </p:sp>
        <p:sp>
          <p:nvSpPr>
            <p:cNvPr id="10" name="Google Shape;30;p3"/>
            <p:cNvSpPr>
              <a:spLocks noChangeArrowheads="1"/>
            </p:cNvSpPr>
            <p:nvPr/>
          </p:nvSpPr>
          <p:spPr bwMode="auto">
            <a:xfrm>
              <a:off x="4783530" y="-4493254"/>
              <a:ext cx="6522025" cy="6522740"/>
            </a:xfrm>
            <a:prstGeom prst="rtTriangle">
              <a:avLst/>
            </a:prstGeom>
            <a:solidFill>
              <a:schemeClr val="accent1"/>
            </a:solidFill>
            <a:ln w="9525">
              <a:noFill/>
              <a:miter lim="800000"/>
              <a:headEnd/>
              <a:tailEnd/>
            </a:ln>
          </p:spPr>
          <p:txBody>
            <a:bodyPr lIns="91425" tIns="91425" rIns="91425" bIns="91425" anchor="ctr"/>
            <a:lstStyle/>
            <a:p>
              <a:pPr>
                <a:buClr>
                  <a:srgbClr val="000000"/>
                </a:buClr>
                <a:buFont typeface="Arial" charset="0"/>
                <a:buNone/>
                <a:defRPr/>
              </a:pPr>
              <a:endParaRPr lang="pl-PL" sz="2400">
                <a:latin typeface="Arvo"/>
                <a:ea typeface="Arvo"/>
                <a:cs typeface="Arvo"/>
                <a:sym typeface="Arvo"/>
              </a:endParaRPr>
            </a:p>
          </p:txBody>
        </p:sp>
      </p:grpSp>
      <p:grpSp>
        <p:nvGrpSpPr>
          <p:cNvPr id="11" name="Google Shape;31;p3"/>
          <p:cNvGrpSpPr>
            <a:grpSpLocks/>
          </p:cNvGrpSpPr>
          <p:nvPr/>
        </p:nvGrpSpPr>
        <p:grpSpPr bwMode="auto">
          <a:xfrm>
            <a:off x="6946900" y="5964238"/>
            <a:ext cx="2203450" cy="893762"/>
            <a:chOff x="5575242" y="4472723"/>
            <a:chExt cx="2202830" cy="670795"/>
          </a:xfrm>
        </p:grpSpPr>
        <p:sp>
          <p:nvSpPr>
            <p:cNvPr id="12" name="Google Shape;32;p3"/>
            <p:cNvSpPr/>
            <p:nvPr/>
          </p:nvSpPr>
          <p:spPr>
            <a:xfrm rot="10800000">
              <a:off x="5575242" y="4948118"/>
              <a:ext cx="393589" cy="131061"/>
            </a:xfrm>
            <a:prstGeom prst="triangle">
              <a:avLst>
                <a:gd name="adj" fmla="val 32425"/>
              </a:avLst>
            </a:prstGeom>
            <a:solidFill>
              <a:schemeClr val="accent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grpSp>
          <p:nvGrpSpPr>
            <p:cNvPr id="13" name="Google Shape;33;p3"/>
            <p:cNvGrpSpPr>
              <a:grpSpLocks/>
            </p:cNvGrpSpPr>
            <p:nvPr/>
          </p:nvGrpSpPr>
          <p:grpSpPr bwMode="auto">
            <a:xfrm flipH="1">
              <a:off x="5734850" y="4472723"/>
              <a:ext cx="2040837" cy="670795"/>
              <a:chOff x="1297954" y="330075"/>
              <a:chExt cx="5169293" cy="1699506"/>
            </a:xfrm>
          </p:grpSpPr>
          <p:sp>
            <p:nvSpPr>
              <p:cNvPr id="17" name="Google Shape;34;p3"/>
              <p:cNvSpPr/>
              <p:nvPr/>
            </p:nvSpPr>
            <p:spPr>
              <a:xfrm>
                <a:off x="1299952" y="330075"/>
                <a:ext cx="3473187" cy="1699506"/>
              </a:xfrm>
              <a:prstGeom prst="rect">
                <a:avLst/>
              </a:pr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sp>
            <p:nvSpPr>
              <p:cNvPr id="18" name="Google Shape;35;p3"/>
              <p:cNvSpPr/>
              <p:nvPr/>
            </p:nvSpPr>
            <p:spPr>
              <a:xfrm>
                <a:off x="4769118" y="330075"/>
                <a:ext cx="1696395" cy="1699506"/>
              </a:xfrm>
              <a:prstGeom prst="rtTriangle">
                <a:avLst/>
              </a:pr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grpSp>
        <p:grpSp>
          <p:nvGrpSpPr>
            <p:cNvPr id="14" name="Google Shape;36;p3"/>
            <p:cNvGrpSpPr>
              <a:grpSpLocks/>
            </p:cNvGrpSpPr>
            <p:nvPr/>
          </p:nvGrpSpPr>
          <p:grpSpPr bwMode="auto">
            <a:xfrm flipH="1">
              <a:off x="5578209" y="4646738"/>
              <a:ext cx="2199863" cy="304563"/>
              <a:chOff x="-5827153" y="330075"/>
              <a:chExt cx="12276019" cy="1699569"/>
            </a:xfrm>
          </p:grpSpPr>
          <p:sp>
            <p:nvSpPr>
              <p:cNvPr id="15" name="Google Shape;37;p3"/>
              <p:cNvSpPr/>
              <p:nvPr/>
            </p:nvSpPr>
            <p:spPr>
              <a:xfrm>
                <a:off x="-5827153" y="329736"/>
                <a:ext cx="10609875" cy="1702094"/>
              </a:xfrm>
              <a:prstGeom prst="rect">
                <a:avLst/>
              </a:pr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sp>
            <p:nvSpPr>
              <p:cNvPr id="16" name="Google Shape;38;p3"/>
              <p:cNvSpPr/>
              <p:nvPr/>
            </p:nvSpPr>
            <p:spPr>
              <a:xfrm>
                <a:off x="4747297" y="329736"/>
                <a:ext cx="1700414" cy="1702094"/>
              </a:xfrm>
              <a:prstGeom prst="rtTriangle">
                <a:avLst/>
              </a:pr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grpSp>
      </p:grpSp>
      <p:sp>
        <p:nvSpPr>
          <p:cNvPr id="39" name="Google Shape;39;p3"/>
          <p:cNvSpPr txBox="1">
            <a:spLocks noGrp="1"/>
          </p:cNvSpPr>
          <p:nvPr>
            <p:ph type="ctrTitle"/>
          </p:nvPr>
        </p:nvSpPr>
        <p:spPr>
          <a:xfrm>
            <a:off x="463525" y="3828197"/>
            <a:ext cx="4094400" cy="1546400"/>
          </a:xfrm>
          <a:prstGeom prst="rect">
            <a:avLst/>
          </a:prstGeom>
        </p:spPr>
        <p:txBody>
          <a:bodyPr spcFirstLastPara="1" anchor="b">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pl-PL"/>
              <a:t>Kliknij, aby edytować styl</a:t>
            </a:r>
            <a:endParaRPr/>
          </a:p>
        </p:txBody>
      </p:sp>
      <p:sp>
        <p:nvSpPr>
          <p:cNvPr id="40" name="Google Shape;40;p3"/>
          <p:cNvSpPr txBox="1">
            <a:spLocks noGrp="1"/>
          </p:cNvSpPr>
          <p:nvPr>
            <p:ph type="subTitle" idx="1"/>
          </p:nvPr>
        </p:nvSpPr>
        <p:spPr>
          <a:xfrm>
            <a:off x="463525" y="5300599"/>
            <a:ext cx="4094400" cy="1046400"/>
          </a:xfrm>
          <a:prstGeom prst="rect">
            <a:avLst/>
          </a:prstGeom>
        </p:spPr>
        <p:txBody>
          <a:bodyPr spcFirstLastPara="1" anchor="t">
            <a:noAutofit/>
          </a:bodyPr>
          <a:lstStyle>
            <a:lvl1pPr lvl="0" rtl="0">
              <a:spcBef>
                <a:spcPts val="0"/>
              </a:spcBef>
              <a:spcAft>
                <a:spcPts val="0"/>
              </a:spcAft>
              <a:buClr>
                <a:schemeClr val="accent5"/>
              </a:buClr>
              <a:buSzPts val="2000"/>
              <a:buNone/>
              <a:defRPr sz="2667">
                <a:solidFill>
                  <a:schemeClr val="accent5"/>
                </a:solidFill>
              </a:defRPr>
            </a:lvl1pPr>
            <a:lvl2pPr lvl="1" rtl="0">
              <a:spcBef>
                <a:spcPts val="1333"/>
              </a:spcBef>
              <a:spcAft>
                <a:spcPts val="0"/>
              </a:spcAft>
              <a:buClr>
                <a:schemeClr val="accent5"/>
              </a:buClr>
              <a:buSzPts val="2000"/>
              <a:buNone/>
              <a:defRPr sz="2667">
                <a:solidFill>
                  <a:schemeClr val="accent5"/>
                </a:solidFill>
              </a:defRPr>
            </a:lvl2pPr>
            <a:lvl3pPr lvl="2" rtl="0">
              <a:spcBef>
                <a:spcPts val="1333"/>
              </a:spcBef>
              <a:spcAft>
                <a:spcPts val="0"/>
              </a:spcAft>
              <a:buClr>
                <a:schemeClr val="accent5"/>
              </a:buClr>
              <a:buSzPts val="2000"/>
              <a:buNone/>
              <a:defRPr sz="2667">
                <a:solidFill>
                  <a:schemeClr val="accent5"/>
                </a:solidFill>
              </a:defRPr>
            </a:lvl3pPr>
            <a:lvl4pPr lvl="3" rtl="0">
              <a:spcBef>
                <a:spcPts val="1333"/>
              </a:spcBef>
              <a:spcAft>
                <a:spcPts val="0"/>
              </a:spcAft>
              <a:buClr>
                <a:schemeClr val="accent5"/>
              </a:buClr>
              <a:buSzPts val="2000"/>
              <a:buNone/>
              <a:defRPr sz="2667">
                <a:solidFill>
                  <a:schemeClr val="accent5"/>
                </a:solidFill>
              </a:defRPr>
            </a:lvl4pPr>
            <a:lvl5pPr lvl="4" rtl="0">
              <a:spcBef>
                <a:spcPts val="1333"/>
              </a:spcBef>
              <a:spcAft>
                <a:spcPts val="0"/>
              </a:spcAft>
              <a:buClr>
                <a:schemeClr val="accent5"/>
              </a:buClr>
              <a:buSzPts val="2000"/>
              <a:buNone/>
              <a:defRPr sz="2667">
                <a:solidFill>
                  <a:schemeClr val="accent5"/>
                </a:solidFill>
              </a:defRPr>
            </a:lvl5pPr>
            <a:lvl6pPr lvl="5" rtl="0">
              <a:spcBef>
                <a:spcPts val="1333"/>
              </a:spcBef>
              <a:spcAft>
                <a:spcPts val="0"/>
              </a:spcAft>
              <a:buClr>
                <a:schemeClr val="accent5"/>
              </a:buClr>
              <a:buSzPts val="2000"/>
              <a:buNone/>
              <a:defRPr sz="2667">
                <a:solidFill>
                  <a:schemeClr val="accent5"/>
                </a:solidFill>
              </a:defRPr>
            </a:lvl6pPr>
            <a:lvl7pPr lvl="6" rtl="0">
              <a:spcBef>
                <a:spcPts val="1333"/>
              </a:spcBef>
              <a:spcAft>
                <a:spcPts val="0"/>
              </a:spcAft>
              <a:buClr>
                <a:schemeClr val="accent5"/>
              </a:buClr>
              <a:buSzPts val="2000"/>
              <a:buNone/>
              <a:defRPr sz="2667">
                <a:solidFill>
                  <a:schemeClr val="accent5"/>
                </a:solidFill>
              </a:defRPr>
            </a:lvl7pPr>
            <a:lvl8pPr lvl="7" rtl="0">
              <a:spcBef>
                <a:spcPts val="1333"/>
              </a:spcBef>
              <a:spcAft>
                <a:spcPts val="0"/>
              </a:spcAft>
              <a:buClr>
                <a:schemeClr val="accent5"/>
              </a:buClr>
              <a:buSzPts val="2000"/>
              <a:buNone/>
              <a:defRPr sz="2667">
                <a:solidFill>
                  <a:schemeClr val="accent5"/>
                </a:solidFill>
              </a:defRPr>
            </a:lvl8pPr>
            <a:lvl9pPr lvl="8" rtl="0">
              <a:spcBef>
                <a:spcPts val="1333"/>
              </a:spcBef>
              <a:spcAft>
                <a:spcPts val="1333"/>
              </a:spcAft>
              <a:buClr>
                <a:schemeClr val="accent5"/>
              </a:buClr>
              <a:buSzPts val="2000"/>
              <a:buNone/>
              <a:defRPr sz="2667">
                <a:solidFill>
                  <a:schemeClr val="accent5"/>
                </a:solidFill>
              </a:defRPr>
            </a:lvl9pPr>
          </a:lstStyle>
          <a:p>
            <a:r>
              <a:rPr lang="pl-PL"/>
              <a:t>Kliknij, aby edytować styl wzorca podtytułu</a:t>
            </a:r>
            <a:endParaRPr/>
          </a:p>
        </p:txBody>
      </p:sp>
      <p:sp>
        <p:nvSpPr>
          <p:cNvPr id="19" name="Google Shape;41;p3"/>
          <p:cNvSpPr txBox="1">
            <a:spLocks noGrp="1"/>
          </p:cNvSpPr>
          <p:nvPr>
            <p:ph type="sldNum" idx="10"/>
          </p:nvPr>
        </p:nvSpPr>
        <p:spPr/>
        <p:txBody>
          <a:bodyPr/>
          <a:lstStyle>
            <a:lvl1pPr>
              <a:defRPr/>
            </a:lvl1pPr>
          </a:lstStyle>
          <a:p>
            <a:pPr>
              <a:defRPr/>
            </a:pPr>
            <a:fld id="{AD25F01F-5B6E-4B71-94AB-1A7E4DB4F696}"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2"/>
        <p:cNvGrpSpPr/>
        <p:nvPr/>
      </p:nvGrpSpPr>
      <p:grpSpPr>
        <a:xfrm>
          <a:off x="0" y="0"/>
          <a:ext cx="0" cy="0"/>
          <a:chOff x="0" y="0"/>
          <a:chExt cx="0" cy="0"/>
        </a:xfrm>
      </p:grpSpPr>
      <p:grpSp>
        <p:nvGrpSpPr>
          <p:cNvPr id="3" name="Google Shape;43;p4"/>
          <p:cNvGrpSpPr>
            <a:grpSpLocks/>
          </p:cNvGrpSpPr>
          <p:nvPr/>
        </p:nvGrpSpPr>
        <p:grpSpPr bwMode="auto">
          <a:xfrm>
            <a:off x="6946900" y="5964238"/>
            <a:ext cx="2203450" cy="893762"/>
            <a:chOff x="5575242" y="4472723"/>
            <a:chExt cx="2202830" cy="670795"/>
          </a:xfrm>
        </p:grpSpPr>
        <p:sp>
          <p:nvSpPr>
            <p:cNvPr id="4" name="Google Shape;44;p4"/>
            <p:cNvSpPr/>
            <p:nvPr/>
          </p:nvSpPr>
          <p:spPr>
            <a:xfrm rot="10800000">
              <a:off x="5575242" y="4948118"/>
              <a:ext cx="393589" cy="131061"/>
            </a:xfrm>
            <a:prstGeom prst="triangle">
              <a:avLst>
                <a:gd name="adj" fmla="val 32425"/>
              </a:avLst>
            </a:prstGeom>
            <a:solidFill>
              <a:schemeClr val="accent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grpSp>
          <p:nvGrpSpPr>
            <p:cNvPr id="5" name="Google Shape;45;p4"/>
            <p:cNvGrpSpPr>
              <a:grpSpLocks/>
            </p:cNvGrpSpPr>
            <p:nvPr/>
          </p:nvGrpSpPr>
          <p:grpSpPr bwMode="auto">
            <a:xfrm flipH="1">
              <a:off x="5734850" y="4472723"/>
              <a:ext cx="2040837" cy="670795"/>
              <a:chOff x="1297954" y="330075"/>
              <a:chExt cx="5169293" cy="1699506"/>
            </a:xfrm>
          </p:grpSpPr>
          <p:sp>
            <p:nvSpPr>
              <p:cNvPr id="9" name="Google Shape;46;p4"/>
              <p:cNvSpPr/>
              <p:nvPr/>
            </p:nvSpPr>
            <p:spPr>
              <a:xfrm>
                <a:off x="1299952" y="330075"/>
                <a:ext cx="3473187" cy="1699506"/>
              </a:xfrm>
              <a:prstGeom prst="rect">
                <a:avLst/>
              </a:pr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sp>
            <p:nvSpPr>
              <p:cNvPr id="10" name="Google Shape;47;p4"/>
              <p:cNvSpPr/>
              <p:nvPr/>
            </p:nvSpPr>
            <p:spPr>
              <a:xfrm>
                <a:off x="4769118" y="330075"/>
                <a:ext cx="1696395" cy="1699506"/>
              </a:xfrm>
              <a:prstGeom prst="rtTriangle">
                <a:avLst/>
              </a:pr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grpSp>
        <p:grpSp>
          <p:nvGrpSpPr>
            <p:cNvPr id="6" name="Google Shape;48;p4"/>
            <p:cNvGrpSpPr>
              <a:grpSpLocks/>
            </p:cNvGrpSpPr>
            <p:nvPr/>
          </p:nvGrpSpPr>
          <p:grpSpPr bwMode="auto">
            <a:xfrm flipH="1">
              <a:off x="5578209" y="4646738"/>
              <a:ext cx="2199863" cy="304563"/>
              <a:chOff x="-5827153" y="330075"/>
              <a:chExt cx="12276019" cy="1699569"/>
            </a:xfrm>
          </p:grpSpPr>
          <p:sp>
            <p:nvSpPr>
              <p:cNvPr id="7" name="Google Shape;49;p4"/>
              <p:cNvSpPr/>
              <p:nvPr/>
            </p:nvSpPr>
            <p:spPr>
              <a:xfrm>
                <a:off x="-5827153" y="329736"/>
                <a:ext cx="10609875" cy="1702094"/>
              </a:xfrm>
              <a:prstGeom prst="rect">
                <a:avLst/>
              </a:pr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sp>
            <p:nvSpPr>
              <p:cNvPr id="8" name="Google Shape;50;p4"/>
              <p:cNvSpPr/>
              <p:nvPr/>
            </p:nvSpPr>
            <p:spPr>
              <a:xfrm>
                <a:off x="4747297" y="329736"/>
                <a:ext cx="1700414" cy="1702094"/>
              </a:xfrm>
              <a:prstGeom prst="rtTriangle">
                <a:avLst/>
              </a:pr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grpSp>
      </p:grpSp>
      <p:sp>
        <p:nvSpPr>
          <p:cNvPr id="11" name="Google Shape;51;p4"/>
          <p:cNvSpPr>
            <a:spLocks noChangeArrowheads="1"/>
          </p:cNvSpPr>
          <p:nvPr/>
        </p:nvSpPr>
        <p:spPr bwMode="auto">
          <a:xfrm>
            <a:off x="7543800" y="876300"/>
            <a:ext cx="1300163" cy="577850"/>
          </a:xfrm>
          <a:prstGeom prst="triangle">
            <a:avLst>
              <a:gd name="adj" fmla="val 32426"/>
            </a:avLst>
          </a:prstGeom>
          <a:solidFill>
            <a:schemeClr val="accent2"/>
          </a:solidFill>
          <a:ln w="9525">
            <a:noFill/>
            <a:miter lim="800000"/>
            <a:headEnd/>
            <a:tailEnd/>
          </a:ln>
        </p:spPr>
        <p:txBody>
          <a:bodyPr lIns="121900" tIns="121900" rIns="121900" bIns="121900" anchor="ctr"/>
          <a:lstStyle/>
          <a:p>
            <a:pPr>
              <a:buClr>
                <a:srgbClr val="000000"/>
              </a:buClr>
              <a:buFont typeface="Arial" charset="0"/>
              <a:buNone/>
              <a:defRPr/>
            </a:pPr>
            <a:endParaRPr lang="pl-PL" sz="2400">
              <a:latin typeface="Arvo"/>
              <a:ea typeface="Arvo"/>
              <a:cs typeface="Arvo"/>
              <a:sym typeface="Arvo"/>
            </a:endParaRPr>
          </a:p>
        </p:txBody>
      </p:sp>
      <p:grpSp>
        <p:nvGrpSpPr>
          <p:cNvPr id="12" name="Google Shape;52;p4"/>
          <p:cNvGrpSpPr>
            <a:grpSpLocks/>
          </p:cNvGrpSpPr>
          <p:nvPr/>
        </p:nvGrpSpPr>
        <p:grpSpPr bwMode="auto">
          <a:xfrm>
            <a:off x="0" y="-9525"/>
            <a:ext cx="8661400" cy="6867525"/>
            <a:chOff x="0" y="-7088"/>
            <a:chExt cx="8661398" cy="5150588"/>
          </a:xfrm>
        </p:grpSpPr>
        <p:sp>
          <p:nvSpPr>
            <p:cNvPr id="13" name="Google Shape;53;p4"/>
            <p:cNvSpPr/>
            <p:nvPr/>
          </p:nvSpPr>
          <p:spPr>
            <a:xfrm>
              <a:off x="0" y="56"/>
              <a:ext cx="3524249" cy="5143444"/>
            </a:xfrm>
            <a:prstGeom prst="rect">
              <a:avLst/>
            </a:pr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sp>
          <p:nvSpPr>
            <p:cNvPr id="14" name="Google Shape;54;p4"/>
            <p:cNvSpPr/>
            <p:nvPr/>
          </p:nvSpPr>
          <p:spPr>
            <a:xfrm rot="10800000" flipH="1">
              <a:off x="3517899" y="-7088"/>
              <a:ext cx="5143499" cy="5143444"/>
            </a:xfrm>
            <a:prstGeom prst="rtTriangle">
              <a:avLst/>
            </a:pr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vo"/>
                <a:ea typeface="Arvo"/>
                <a:cs typeface="Arvo"/>
                <a:sym typeface="Arvo"/>
              </a:endParaRPr>
            </a:p>
          </p:txBody>
        </p:sp>
      </p:grpSp>
      <p:grpSp>
        <p:nvGrpSpPr>
          <p:cNvPr id="15" name="Google Shape;55;p4"/>
          <p:cNvGrpSpPr>
            <a:grpSpLocks/>
          </p:cNvGrpSpPr>
          <p:nvPr/>
        </p:nvGrpSpPr>
        <p:grpSpPr bwMode="auto">
          <a:xfrm rot="10800000" flipH="1">
            <a:off x="0" y="1454150"/>
            <a:ext cx="8847138" cy="3949700"/>
            <a:chOff x="-8178042" y="-4493254"/>
            <a:chExt cx="19483598" cy="6522736"/>
          </a:xfrm>
        </p:grpSpPr>
        <p:sp>
          <p:nvSpPr>
            <p:cNvPr id="16" name="Google Shape;56;p4"/>
            <p:cNvSpPr>
              <a:spLocks noChangeArrowheads="1"/>
            </p:cNvSpPr>
            <p:nvPr/>
          </p:nvSpPr>
          <p:spPr bwMode="auto">
            <a:xfrm>
              <a:off x="-8178042" y="-4488011"/>
              <a:ext cx="12966924" cy="6522736"/>
            </a:xfrm>
            <a:prstGeom prst="rect">
              <a:avLst/>
            </a:prstGeom>
            <a:solidFill>
              <a:schemeClr val="accent1"/>
            </a:solidFill>
            <a:ln w="9525">
              <a:noFill/>
              <a:miter lim="800000"/>
              <a:headEnd/>
              <a:tailEnd/>
            </a:ln>
          </p:spPr>
          <p:txBody>
            <a:bodyPr lIns="91425" tIns="91425" rIns="91425" bIns="91425" anchor="ctr"/>
            <a:lstStyle/>
            <a:p>
              <a:pPr>
                <a:buClr>
                  <a:srgbClr val="000000"/>
                </a:buClr>
                <a:buFont typeface="Arial" charset="0"/>
                <a:buNone/>
                <a:defRPr/>
              </a:pPr>
              <a:endParaRPr lang="pl-PL" sz="2400">
                <a:latin typeface="Arvo"/>
                <a:ea typeface="Arvo"/>
                <a:cs typeface="Arvo"/>
                <a:sym typeface="Arvo"/>
              </a:endParaRPr>
            </a:p>
          </p:txBody>
        </p:sp>
        <p:sp>
          <p:nvSpPr>
            <p:cNvPr id="17" name="Google Shape;57;p4"/>
            <p:cNvSpPr>
              <a:spLocks noChangeArrowheads="1"/>
            </p:cNvSpPr>
            <p:nvPr/>
          </p:nvSpPr>
          <p:spPr bwMode="auto">
            <a:xfrm>
              <a:off x="4788882" y="-4493254"/>
              <a:ext cx="6523666" cy="6522736"/>
            </a:xfrm>
            <a:prstGeom prst="rtTriangle">
              <a:avLst/>
            </a:prstGeom>
            <a:solidFill>
              <a:schemeClr val="accent1"/>
            </a:solidFill>
            <a:ln w="9525">
              <a:noFill/>
              <a:miter lim="800000"/>
              <a:headEnd/>
              <a:tailEnd/>
            </a:ln>
          </p:spPr>
          <p:txBody>
            <a:bodyPr lIns="91425" tIns="91425" rIns="91425" bIns="91425" anchor="ctr"/>
            <a:lstStyle/>
            <a:p>
              <a:pPr>
                <a:buClr>
                  <a:srgbClr val="000000"/>
                </a:buClr>
                <a:buFont typeface="Arial" charset="0"/>
                <a:buNone/>
                <a:defRPr/>
              </a:pPr>
              <a:endParaRPr lang="pl-PL" sz="2400">
                <a:latin typeface="Arvo"/>
                <a:ea typeface="Arvo"/>
                <a:cs typeface="Arvo"/>
                <a:sym typeface="Arvo"/>
              </a:endParaRPr>
            </a:p>
          </p:txBody>
        </p:sp>
      </p:grpSp>
      <p:sp>
        <p:nvSpPr>
          <p:cNvPr id="18" name="Google Shape;59;p4"/>
          <p:cNvSpPr txBox="1"/>
          <p:nvPr/>
        </p:nvSpPr>
        <p:spPr>
          <a:xfrm>
            <a:off x="287338" y="1352550"/>
            <a:ext cx="676275" cy="871538"/>
          </a:xfrm>
          <a:prstGeom prst="rect">
            <a:avLst/>
          </a:prstGeom>
          <a:noFill/>
          <a:ln>
            <a:noFill/>
          </a:ln>
        </p:spPr>
        <p:txBody>
          <a:bodyPr spcFirstLastPara="1" lIns="121900" tIns="121900" rIns="121900" bIns="121900"/>
          <a:lstStyle/>
          <a:p>
            <a:pPr algn="ctr" fontAlgn="auto">
              <a:spcBef>
                <a:spcPts val="0"/>
              </a:spcBef>
              <a:spcAft>
                <a:spcPts val="0"/>
              </a:spcAft>
              <a:buClr>
                <a:srgbClr val="000000"/>
              </a:buClr>
              <a:buFont typeface="Arial"/>
              <a:buNone/>
              <a:defRPr/>
            </a:pPr>
            <a:r>
              <a:rPr lang="en" sz="9600" b="1" kern="0">
                <a:solidFill>
                  <a:schemeClr val="accent5"/>
                </a:solidFill>
                <a:latin typeface="Arial"/>
                <a:ea typeface="Arial"/>
                <a:cs typeface="Arial"/>
                <a:sym typeface="Arial"/>
              </a:rPr>
              <a:t>“</a:t>
            </a:r>
            <a:endParaRPr sz="9600" b="1" kern="0">
              <a:solidFill>
                <a:schemeClr val="accent5"/>
              </a:solidFill>
              <a:latin typeface="Arial"/>
              <a:ea typeface="Arial"/>
              <a:cs typeface="Arial"/>
              <a:sym typeface="Arial"/>
            </a:endParaRPr>
          </a:p>
        </p:txBody>
      </p:sp>
      <p:sp>
        <p:nvSpPr>
          <p:cNvPr id="58" name="Google Shape;58;p4"/>
          <p:cNvSpPr txBox="1">
            <a:spLocks noGrp="1"/>
          </p:cNvSpPr>
          <p:nvPr>
            <p:ph type="body" idx="1"/>
          </p:nvPr>
        </p:nvSpPr>
        <p:spPr>
          <a:xfrm>
            <a:off x="829775" y="1602667"/>
            <a:ext cx="5090700" cy="3660000"/>
          </a:xfrm>
          <a:prstGeom prst="rect">
            <a:avLst/>
          </a:prstGeom>
        </p:spPr>
        <p:txBody>
          <a:bodyPr spcFirstLastPara="1" anchor="t">
            <a:noAutofit/>
          </a:bodyPr>
          <a:lstStyle>
            <a:lvl1pPr marL="609585" lvl="0" indent="-558786" rtl="0">
              <a:spcBef>
                <a:spcPts val="800"/>
              </a:spcBef>
              <a:spcAft>
                <a:spcPts val="0"/>
              </a:spcAft>
              <a:buClr>
                <a:srgbClr val="FFFFFF"/>
              </a:buClr>
              <a:buSzPts val="3000"/>
              <a:buChar char="▰"/>
              <a:defRPr sz="4000" i="1">
                <a:solidFill>
                  <a:srgbClr val="FFFFFF"/>
                </a:solidFill>
              </a:defRPr>
            </a:lvl1pPr>
            <a:lvl2pPr marL="1219170" lvl="1" indent="-558786" rtl="0">
              <a:spcBef>
                <a:spcPts val="640"/>
              </a:spcBef>
              <a:spcAft>
                <a:spcPts val="0"/>
              </a:spcAft>
              <a:buClr>
                <a:srgbClr val="FFFFFF"/>
              </a:buClr>
              <a:buSzPts val="3000"/>
              <a:buChar char="▻"/>
              <a:defRPr sz="4000" i="1">
                <a:solidFill>
                  <a:srgbClr val="FFFFFF"/>
                </a:solidFill>
              </a:defRPr>
            </a:lvl2pPr>
            <a:lvl3pPr marL="1828754" lvl="2" indent="-558786" rtl="0">
              <a:spcBef>
                <a:spcPts val="640"/>
              </a:spcBef>
              <a:spcAft>
                <a:spcPts val="0"/>
              </a:spcAft>
              <a:buClr>
                <a:srgbClr val="FFFFFF"/>
              </a:buClr>
              <a:buSzPts val="3000"/>
              <a:buChar char="▻"/>
              <a:defRPr sz="4000" i="1">
                <a:solidFill>
                  <a:srgbClr val="FFFFFF"/>
                </a:solidFill>
              </a:defRPr>
            </a:lvl3pPr>
            <a:lvl4pPr marL="2438339" lvl="3" indent="-558786" rtl="0">
              <a:spcBef>
                <a:spcPts val="480"/>
              </a:spcBef>
              <a:spcAft>
                <a:spcPts val="0"/>
              </a:spcAft>
              <a:buClr>
                <a:srgbClr val="FFFFFF"/>
              </a:buClr>
              <a:buSzPts val="3000"/>
              <a:buChar char="▻"/>
              <a:defRPr sz="4000" i="1">
                <a:solidFill>
                  <a:srgbClr val="FFFFFF"/>
                </a:solidFill>
              </a:defRPr>
            </a:lvl4pPr>
            <a:lvl5pPr marL="3047924" lvl="4" indent="-558786" rtl="0">
              <a:spcBef>
                <a:spcPts val="480"/>
              </a:spcBef>
              <a:spcAft>
                <a:spcPts val="0"/>
              </a:spcAft>
              <a:buClr>
                <a:srgbClr val="FFFFFF"/>
              </a:buClr>
              <a:buSzPts val="3000"/>
              <a:buChar char="▻"/>
              <a:defRPr sz="4000" i="1">
                <a:solidFill>
                  <a:srgbClr val="FFFFFF"/>
                </a:solidFill>
              </a:defRPr>
            </a:lvl5pPr>
            <a:lvl6pPr marL="3657509" lvl="5" indent="-558786" rtl="0">
              <a:spcBef>
                <a:spcPts val="480"/>
              </a:spcBef>
              <a:spcAft>
                <a:spcPts val="0"/>
              </a:spcAft>
              <a:buClr>
                <a:srgbClr val="FFFFFF"/>
              </a:buClr>
              <a:buSzPts val="3000"/>
              <a:buChar char="▻"/>
              <a:defRPr sz="4000" i="1">
                <a:solidFill>
                  <a:srgbClr val="FFFFFF"/>
                </a:solidFill>
              </a:defRPr>
            </a:lvl6pPr>
            <a:lvl7pPr marL="4267093" lvl="6" indent="-558786" rtl="0">
              <a:spcBef>
                <a:spcPts val="480"/>
              </a:spcBef>
              <a:spcAft>
                <a:spcPts val="0"/>
              </a:spcAft>
              <a:buClr>
                <a:srgbClr val="FFFFFF"/>
              </a:buClr>
              <a:buSzPts val="3000"/>
              <a:buChar char="▻"/>
              <a:defRPr sz="4000" i="1">
                <a:solidFill>
                  <a:srgbClr val="FFFFFF"/>
                </a:solidFill>
              </a:defRPr>
            </a:lvl7pPr>
            <a:lvl8pPr marL="4876678" lvl="7" indent="-558786" rtl="0">
              <a:spcBef>
                <a:spcPts val="480"/>
              </a:spcBef>
              <a:spcAft>
                <a:spcPts val="0"/>
              </a:spcAft>
              <a:buClr>
                <a:srgbClr val="FFFFFF"/>
              </a:buClr>
              <a:buSzPts val="3000"/>
              <a:buChar char="▻"/>
              <a:defRPr sz="4000" i="1">
                <a:solidFill>
                  <a:srgbClr val="FFFFFF"/>
                </a:solidFill>
              </a:defRPr>
            </a:lvl8pPr>
            <a:lvl9pPr marL="5486263" lvl="8" indent="-558786">
              <a:spcBef>
                <a:spcPts val="480"/>
              </a:spcBef>
              <a:spcAft>
                <a:spcPts val="0"/>
              </a:spcAft>
              <a:buClr>
                <a:srgbClr val="FFFFFF"/>
              </a:buClr>
              <a:buSzPts val="3000"/>
              <a:buChar char="▻"/>
              <a:defRPr sz="4000" i="1">
                <a:solidFill>
                  <a:srgbClr val="FFFFFF"/>
                </a:solidFill>
              </a:defRPr>
            </a:lvl9pPr>
          </a:lstStyle>
          <a:p>
            <a:pPr lvl="0"/>
            <a:r>
              <a:rPr lang="pl-PL"/>
              <a:t>Edytuj style wzorca tekstu</a:t>
            </a:r>
          </a:p>
        </p:txBody>
      </p:sp>
      <p:sp>
        <p:nvSpPr>
          <p:cNvPr id="19" name="Google Shape;60;p4"/>
          <p:cNvSpPr txBox="1">
            <a:spLocks noGrp="1"/>
          </p:cNvSpPr>
          <p:nvPr>
            <p:ph type="sldNum" idx="10"/>
          </p:nvPr>
        </p:nvSpPr>
        <p:spPr/>
        <p:txBody>
          <a:bodyPr/>
          <a:lstStyle>
            <a:lvl1pPr>
              <a:defRPr/>
            </a:lvl1pPr>
          </a:lstStyle>
          <a:p>
            <a:pPr>
              <a:defRPr/>
            </a:pPr>
            <a:fld id="{A0598A90-6FD1-4FAE-A61C-8443F022F225}"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1"/>
        <p:cNvGrpSpPr/>
        <p:nvPr/>
      </p:nvGrpSpPr>
      <p:grpSpPr>
        <a:xfrm>
          <a:off x="0" y="0"/>
          <a:ext cx="0" cy="0"/>
          <a:chOff x="0" y="0"/>
          <a:chExt cx="0" cy="0"/>
        </a:xfrm>
      </p:grpSpPr>
      <p:grpSp>
        <p:nvGrpSpPr>
          <p:cNvPr id="4" name="Google Shape;62;p5"/>
          <p:cNvGrpSpPr>
            <a:grpSpLocks/>
          </p:cNvGrpSpPr>
          <p:nvPr/>
        </p:nvGrpSpPr>
        <p:grpSpPr bwMode="auto">
          <a:xfrm>
            <a:off x="6946900" y="5964238"/>
            <a:ext cx="2203450" cy="893762"/>
            <a:chOff x="5575242" y="4472723"/>
            <a:chExt cx="2202830" cy="670795"/>
          </a:xfrm>
        </p:grpSpPr>
        <p:sp>
          <p:nvSpPr>
            <p:cNvPr id="5" name="Google Shape;63;p5"/>
            <p:cNvSpPr/>
            <p:nvPr/>
          </p:nvSpPr>
          <p:spPr>
            <a:xfrm rot="10800000">
              <a:off x="5575242" y="4948118"/>
              <a:ext cx="393589" cy="131061"/>
            </a:xfrm>
            <a:prstGeom prst="triangle">
              <a:avLst>
                <a:gd name="adj" fmla="val 32425"/>
              </a:avLst>
            </a:prstGeom>
            <a:solidFill>
              <a:schemeClr val="accent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grpSp>
          <p:nvGrpSpPr>
            <p:cNvPr id="6" name="Google Shape;64;p5"/>
            <p:cNvGrpSpPr>
              <a:grpSpLocks/>
            </p:cNvGrpSpPr>
            <p:nvPr/>
          </p:nvGrpSpPr>
          <p:grpSpPr bwMode="auto">
            <a:xfrm flipH="1">
              <a:off x="5734850" y="4472723"/>
              <a:ext cx="2040837" cy="670795"/>
              <a:chOff x="1297954" y="330075"/>
              <a:chExt cx="5169293" cy="1699506"/>
            </a:xfrm>
          </p:grpSpPr>
          <p:sp>
            <p:nvSpPr>
              <p:cNvPr id="10" name="Google Shape;65;p5"/>
              <p:cNvSpPr/>
              <p:nvPr/>
            </p:nvSpPr>
            <p:spPr>
              <a:xfrm>
                <a:off x="1299952" y="330075"/>
                <a:ext cx="3473187" cy="1699506"/>
              </a:xfrm>
              <a:prstGeom prst="rect">
                <a:avLst/>
              </a:pr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sp>
            <p:nvSpPr>
              <p:cNvPr id="11" name="Google Shape;66;p5"/>
              <p:cNvSpPr/>
              <p:nvPr/>
            </p:nvSpPr>
            <p:spPr>
              <a:xfrm>
                <a:off x="4769118" y="330075"/>
                <a:ext cx="1696395" cy="1699506"/>
              </a:xfrm>
              <a:prstGeom prst="rtTriangle">
                <a:avLst/>
              </a:pr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grpSp>
        <p:grpSp>
          <p:nvGrpSpPr>
            <p:cNvPr id="7" name="Google Shape;67;p5"/>
            <p:cNvGrpSpPr>
              <a:grpSpLocks/>
            </p:cNvGrpSpPr>
            <p:nvPr/>
          </p:nvGrpSpPr>
          <p:grpSpPr bwMode="auto">
            <a:xfrm flipH="1">
              <a:off x="5578209" y="4646738"/>
              <a:ext cx="2199863" cy="304563"/>
              <a:chOff x="-5827153" y="330075"/>
              <a:chExt cx="12276019" cy="1699569"/>
            </a:xfrm>
          </p:grpSpPr>
          <p:sp>
            <p:nvSpPr>
              <p:cNvPr id="8" name="Google Shape;68;p5"/>
              <p:cNvSpPr/>
              <p:nvPr/>
            </p:nvSpPr>
            <p:spPr>
              <a:xfrm>
                <a:off x="-5827153" y="329736"/>
                <a:ext cx="10609875" cy="1702094"/>
              </a:xfrm>
              <a:prstGeom prst="rect">
                <a:avLst/>
              </a:pr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sp>
            <p:nvSpPr>
              <p:cNvPr id="9" name="Google Shape;69;p5"/>
              <p:cNvSpPr/>
              <p:nvPr/>
            </p:nvSpPr>
            <p:spPr>
              <a:xfrm>
                <a:off x="4747297" y="329736"/>
                <a:ext cx="1700414" cy="1702094"/>
              </a:xfrm>
              <a:prstGeom prst="rtTriangle">
                <a:avLst/>
              </a:pr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grpSp>
      </p:grpSp>
      <p:grpSp>
        <p:nvGrpSpPr>
          <p:cNvPr id="12" name="Google Shape;70;p5"/>
          <p:cNvGrpSpPr>
            <a:grpSpLocks/>
          </p:cNvGrpSpPr>
          <p:nvPr/>
        </p:nvGrpSpPr>
        <p:grpSpPr bwMode="auto">
          <a:xfrm>
            <a:off x="0" y="0"/>
            <a:ext cx="7072313" cy="1770063"/>
            <a:chOff x="-4" y="40"/>
            <a:chExt cx="7072430" cy="1327315"/>
          </a:xfrm>
        </p:grpSpPr>
        <p:sp>
          <p:nvSpPr>
            <p:cNvPr id="13" name="Google Shape;71;p5"/>
            <p:cNvSpPr>
              <a:spLocks noChangeArrowheads="1"/>
            </p:cNvSpPr>
            <p:nvPr/>
          </p:nvSpPr>
          <p:spPr bwMode="auto">
            <a:xfrm>
              <a:off x="6292950" y="126224"/>
              <a:ext cx="779476" cy="259511"/>
            </a:xfrm>
            <a:prstGeom prst="triangle">
              <a:avLst>
                <a:gd name="adj" fmla="val 32426"/>
              </a:avLst>
            </a:prstGeom>
            <a:solidFill>
              <a:schemeClr val="accent2"/>
            </a:solidFill>
            <a:ln w="9525">
              <a:noFill/>
              <a:miter lim="800000"/>
              <a:headEnd/>
              <a:tailEnd/>
            </a:ln>
          </p:spPr>
          <p:txBody>
            <a:bodyPr lIns="91425" tIns="91425" rIns="91425" bIns="91425" anchor="ctr"/>
            <a:lstStyle/>
            <a:p>
              <a:pPr>
                <a:buClr>
                  <a:srgbClr val="000000"/>
                </a:buClr>
                <a:buFont typeface="Arial" charset="0"/>
                <a:buNone/>
                <a:defRPr/>
              </a:pPr>
              <a:endParaRPr lang="pl-PL" sz="2400">
                <a:latin typeface="Arvo"/>
                <a:ea typeface="Arvo"/>
                <a:cs typeface="Arvo"/>
                <a:sym typeface="Arvo"/>
              </a:endParaRPr>
            </a:p>
          </p:txBody>
        </p:sp>
        <p:grpSp>
          <p:nvGrpSpPr>
            <p:cNvPr id="14" name="Google Shape;72;p5"/>
            <p:cNvGrpSpPr>
              <a:grpSpLocks/>
            </p:cNvGrpSpPr>
            <p:nvPr/>
          </p:nvGrpSpPr>
          <p:grpSpPr bwMode="auto">
            <a:xfrm rot="10800000" flipH="1">
              <a:off x="3" y="40"/>
              <a:ext cx="6756168" cy="1327315"/>
              <a:chOff x="-2168138" y="330075"/>
              <a:chExt cx="8650663" cy="1699506"/>
            </a:xfrm>
          </p:grpSpPr>
          <p:sp>
            <p:nvSpPr>
              <p:cNvPr id="18" name="Google Shape;73;p5"/>
              <p:cNvSpPr/>
              <p:nvPr/>
            </p:nvSpPr>
            <p:spPr>
              <a:xfrm>
                <a:off x="-2174246" y="334648"/>
                <a:ext cx="6957878" cy="1699506"/>
              </a:xfrm>
              <a:prstGeom prst="rect">
                <a:avLst/>
              </a:pr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vo"/>
                  <a:ea typeface="Arvo"/>
                  <a:cs typeface="Arvo"/>
                  <a:sym typeface="Arvo"/>
                </a:endParaRPr>
              </a:p>
            </p:txBody>
          </p:sp>
          <p:sp>
            <p:nvSpPr>
              <p:cNvPr id="19" name="Google Shape;74;p5"/>
              <p:cNvSpPr/>
              <p:nvPr/>
            </p:nvSpPr>
            <p:spPr>
              <a:xfrm>
                <a:off x="4783633" y="330075"/>
                <a:ext cx="1699324" cy="1699506"/>
              </a:xfrm>
              <a:prstGeom prst="rtTriangle">
                <a:avLst/>
              </a:pr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vo"/>
                  <a:ea typeface="Arvo"/>
                  <a:cs typeface="Arvo"/>
                  <a:sym typeface="Arvo"/>
                </a:endParaRPr>
              </a:p>
            </p:txBody>
          </p:sp>
        </p:grpSp>
        <p:grpSp>
          <p:nvGrpSpPr>
            <p:cNvPr id="15" name="Google Shape;75;p5"/>
            <p:cNvGrpSpPr>
              <a:grpSpLocks/>
            </p:cNvGrpSpPr>
            <p:nvPr/>
          </p:nvGrpSpPr>
          <p:grpSpPr bwMode="auto">
            <a:xfrm rot="10800000" flipH="1">
              <a:off x="-4" y="381007"/>
              <a:ext cx="7072430" cy="771744"/>
              <a:chOff x="-9092084" y="330075"/>
              <a:chExt cx="15574609" cy="1699501"/>
            </a:xfrm>
          </p:grpSpPr>
          <p:sp>
            <p:nvSpPr>
              <p:cNvPr id="16" name="Google Shape;76;p5"/>
              <p:cNvSpPr>
                <a:spLocks noChangeArrowheads="1"/>
              </p:cNvSpPr>
              <p:nvPr/>
            </p:nvSpPr>
            <p:spPr bwMode="auto">
              <a:xfrm>
                <a:off x="-9092084" y="336172"/>
                <a:ext cx="13882553" cy="1698722"/>
              </a:xfrm>
              <a:prstGeom prst="rect">
                <a:avLst/>
              </a:prstGeom>
              <a:solidFill>
                <a:schemeClr val="accent1"/>
              </a:solidFill>
              <a:ln w="9525">
                <a:noFill/>
                <a:miter lim="800000"/>
                <a:headEnd/>
                <a:tailEnd/>
              </a:ln>
            </p:spPr>
            <p:txBody>
              <a:bodyPr lIns="91425" tIns="91425" rIns="91425" bIns="91425" anchor="ctr"/>
              <a:lstStyle/>
              <a:p>
                <a:pPr>
                  <a:buClr>
                    <a:srgbClr val="000000"/>
                  </a:buClr>
                  <a:buFont typeface="Arial" charset="0"/>
                  <a:buNone/>
                  <a:defRPr/>
                </a:pPr>
                <a:endParaRPr lang="pl-PL" sz="2400">
                  <a:latin typeface="Arvo"/>
                  <a:ea typeface="Arvo"/>
                  <a:cs typeface="Arvo"/>
                  <a:sym typeface="Arvo"/>
                </a:endParaRPr>
              </a:p>
            </p:txBody>
          </p:sp>
          <p:sp>
            <p:nvSpPr>
              <p:cNvPr id="17" name="Google Shape;77;p5"/>
              <p:cNvSpPr>
                <a:spLocks noChangeArrowheads="1"/>
              </p:cNvSpPr>
              <p:nvPr/>
            </p:nvSpPr>
            <p:spPr bwMode="auto">
              <a:xfrm>
                <a:off x="4790469" y="330929"/>
                <a:ext cx="1699048" cy="1698722"/>
              </a:xfrm>
              <a:prstGeom prst="rtTriangle">
                <a:avLst/>
              </a:prstGeom>
              <a:solidFill>
                <a:schemeClr val="accent1"/>
              </a:solidFill>
              <a:ln w="9525">
                <a:noFill/>
                <a:miter lim="800000"/>
                <a:headEnd/>
                <a:tailEnd/>
              </a:ln>
            </p:spPr>
            <p:txBody>
              <a:bodyPr lIns="91425" tIns="91425" rIns="91425" bIns="91425" anchor="ctr"/>
              <a:lstStyle/>
              <a:p>
                <a:pPr>
                  <a:buClr>
                    <a:srgbClr val="000000"/>
                  </a:buClr>
                  <a:buFont typeface="Arial" charset="0"/>
                  <a:buNone/>
                  <a:defRPr/>
                </a:pPr>
                <a:endParaRPr lang="pl-PL" sz="2400">
                  <a:latin typeface="Arvo"/>
                  <a:ea typeface="Arvo"/>
                  <a:cs typeface="Arvo"/>
                  <a:sym typeface="Arvo"/>
                </a:endParaRPr>
              </a:p>
            </p:txBody>
          </p:sp>
        </p:grpSp>
      </p:grpSp>
      <p:sp>
        <p:nvSpPr>
          <p:cNvPr id="78" name="Google Shape;78;p5"/>
          <p:cNvSpPr txBox="1">
            <a:spLocks noGrp="1"/>
          </p:cNvSpPr>
          <p:nvPr>
            <p:ph type="title"/>
          </p:nvPr>
        </p:nvSpPr>
        <p:spPr>
          <a:xfrm>
            <a:off x="814275" y="523433"/>
            <a:ext cx="5492400" cy="1021600"/>
          </a:xfrm>
          <a:prstGeom prst="rect">
            <a:avLst/>
          </a:prstGeom>
        </p:spPr>
        <p:txBody>
          <a:bodyPr spcFirstLastPara="1">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pl-PL"/>
              <a:t>Kliknij, aby edytować styl</a:t>
            </a:r>
            <a:endParaRPr/>
          </a:p>
        </p:txBody>
      </p:sp>
      <p:sp>
        <p:nvSpPr>
          <p:cNvPr id="79" name="Google Shape;79;p5"/>
          <p:cNvSpPr txBox="1">
            <a:spLocks noGrp="1"/>
          </p:cNvSpPr>
          <p:nvPr>
            <p:ph type="body" idx="1"/>
          </p:nvPr>
        </p:nvSpPr>
        <p:spPr>
          <a:xfrm>
            <a:off x="814275" y="1769800"/>
            <a:ext cx="6132600" cy="4194000"/>
          </a:xfrm>
          <a:prstGeom prst="rect">
            <a:avLst/>
          </a:prstGeom>
        </p:spPr>
        <p:txBody>
          <a:bodyPr spcFirstLastPara="1">
            <a:noAutofit/>
          </a:bodyPr>
          <a:lstStyle>
            <a:lvl1pPr marL="609585" lvl="0" indent="-507987">
              <a:spcBef>
                <a:spcPts val="800"/>
              </a:spcBef>
              <a:spcAft>
                <a:spcPts val="0"/>
              </a:spcAft>
              <a:buSzPts val="2400"/>
              <a:buChar char="▰"/>
              <a:defRPr/>
            </a:lvl1pPr>
            <a:lvl2pPr marL="1219170" lvl="1" indent="-507987">
              <a:spcBef>
                <a:spcPts val="1333"/>
              </a:spcBef>
              <a:spcAft>
                <a:spcPts val="0"/>
              </a:spcAft>
              <a:buSzPts val="2400"/>
              <a:buChar char="▻"/>
              <a:defRPr/>
            </a:lvl2pPr>
            <a:lvl3pPr marL="1828754" lvl="2" indent="-507987">
              <a:spcBef>
                <a:spcPts val="1333"/>
              </a:spcBef>
              <a:spcAft>
                <a:spcPts val="0"/>
              </a:spcAft>
              <a:buSzPts val="2400"/>
              <a:buChar char="▻"/>
              <a:defRPr/>
            </a:lvl3pPr>
            <a:lvl4pPr marL="2438339" lvl="3" indent="-507987">
              <a:spcBef>
                <a:spcPts val="1333"/>
              </a:spcBef>
              <a:spcAft>
                <a:spcPts val="0"/>
              </a:spcAft>
              <a:buSzPts val="2400"/>
              <a:buChar char="▻"/>
              <a:defRPr/>
            </a:lvl4pPr>
            <a:lvl5pPr marL="3047924" lvl="4" indent="-507987">
              <a:spcBef>
                <a:spcPts val="1333"/>
              </a:spcBef>
              <a:spcAft>
                <a:spcPts val="0"/>
              </a:spcAft>
              <a:buSzPts val="2400"/>
              <a:buChar char="▻"/>
              <a:defRPr/>
            </a:lvl5pPr>
            <a:lvl6pPr marL="3657509" lvl="5" indent="-507987">
              <a:spcBef>
                <a:spcPts val="1333"/>
              </a:spcBef>
              <a:spcAft>
                <a:spcPts val="0"/>
              </a:spcAft>
              <a:buSzPts val="2400"/>
              <a:buChar char="▻"/>
              <a:defRPr/>
            </a:lvl6pPr>
            <a:lvl7pPr marL="4267093" lvl="6" indent="-507987">
              <a:spcBef>
                <a:spcPts val="1333"/>
              </a:spcBef>
              <a:spcAft>
                <a:spcPts val="0"/>
              </a:spcAft>
              <a:buSzPts val="2400"/>
              <a:buChar char="▻"/>
              <a:defRPr/>
            </a:lvl7pPr>
            <a:lvl8pPr marL="4876678" lvl="7" indent="-507987">
              <a:spcBef>
                <a:spcPts val="1333"/>
              </a:spcBef>
              <a:spcAft>
                <a:spcPts val="0"/>
              </a:spcAft>
              <a:buSzPts val="2400"/>
              <a:buChar char="▻"/>
              <a:defRPr/>
            </a:lvl8pPr>
            <a:lvl9pPr marL="5486263" lvl="8" indent="-507987">
              <a:spcBef>
                <a:spcPts val="1333"/>
              </a:spcBef>
              <a:spcAft>
                <a:spcPts val="1333"/>
              </a:spcAft>
              <a:buSzPts val="2400"/>
              <a:buChar char="▻"/>
              <a:defRPr/>
            </a:lvl9pPr>
          </a:lstStyle>
          <a:p>
            <a:pPr lvl="0"/>
            <a:r>
              <a:rPr lang="pl-PL"/>
              <a:t>Edytuj style wzorca tekstu</a:t>
            </a:r>
          </a:p>
        </p:txBody>
      </p:sp>
      <p:sp>
        <p:nvSpPr>
          <p:cNvPr id="20" name="Google Shape;80;p5"/>
          <p:cNvSpPr txBox="1">
            <a:spLocks noGrp="1"/>
          </p:cNvSpPr>
          <p:nvPr>
            <p:ph type="sldNum" idx="10"/>
          </p:nvPr>
        </p:nvSpPr>
        <p:spPr/>
        <p:txBody>
          <a:bodyPr/>
          <a:lstStyle>
            <a:lvl1pPr>
              <a:defRPr/>
            </a:lvl1pPr>
          </a:lstStyle>
          <a:p>
            <a:pPr>
              <a:defRPr/>
            </a:pPr>
            <a:fld id="{C918ABEA-4899-4313-9142-F3313677827E}"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1"/>
        <p:cNvGrpSpPr/>
        <p:nvPr/>
      </p:nvGrpSpPr>
      <p:grpSpPr>
        <a:xfrm>
          <a:off x="0" y="0"/>
          <a:ext cx="0" cy="0"/>
          <a:chOff x="0" y="0"/>
          <a:chExt cx="0" cy="0"/>
        </a:xfrm>
      </p:grpSpPr>
      <p:grpSp>
        <p:nvGrpSpPr>
          <p:cNvPr id="5" name="Google Shape;82;p6"/>
          <p:cNvGrpSpPr>
            <a:grpSpLocks/>
          </p:cNvGrpSpPr>
          <p:nvPr/>
        </p:nvGrpSpPr>
        <p:grpSpPr bwMode="auto">
          <a:xfrm>
            <a:off x="0" y="0"/>
            <a:ext cx="7072313" cy="1770063"/>
            <a:chOff x="-4" y="40"/>
            <a:chExt cx="7072430" cy="1327315"/>
          </a:xfrm>
        </p:grpSpPr>
        <p:sp>
          <p:nvSpPr>
            <p:cNvPr id="6" name="Google Shape;83;p6"/>
            <p:cNvSpPr>
              <a:spLocks noChangeArrowheads="1"/>
            </p:cNvSpPr>
            <p:nvPr/>
          </p:nvSpPr>
          <p:spPr bwMode="auto">
            <a:xfrm>
              <a:off x="6292950" y="126224"/>
              <a:ext cx="779476" cy="259511"/>
            </a:xfrm>
            <a:prstGeom prst="triangle">
              <a:avLst>
                <a:gd name="adj" fmla="val 32426"/>
              </a:avLst>
            </a:prstGeom>
            <a:solidFill>
              <a:schemeClr val="accent2"/>
            </a:solidFill>
            <a:ln w="9525">
              <a:noFill/>
              <a:miter lim="800000"/>
              <a:headEnd/>
              <a:tailEnd/>
            </a:ln>
          </p:spPr>
          <p:txBody>
            <a:bodyPr lIns="91425" tIns="91425" rIns="91425" bIns="91425" anchor="ctr"/>
            <a:lstStyle/>
            <a:p>
              <a:pPr>
                <a:buClr>
                  <a:srgbClr val="000000"/>
                </a:buClr>
                <a:buFont typeface="Arial" charset="0"/>
                <a:buNone/>
                <a:defRPr/>
              </a:pPr>
              <a:endParaRPr lang="pl-PL" sz="2400">
                <a:latin typeface="Arvo"/>
                <a:ea typeface="Arvo"/>
                <a:cs typeface="Arvo"/>
                <a:sym typeface="Arvo"/>
              </a:endParaRPr>
            </a:p>
          </p:txBody>
        </p:sp>
        <p:grpSp>
          <p:nvGrpSpPr>
            <p:cNvPr id="7" name="Google Shape;84;p6"/>
            <p:cNvGrpSpPr>
              <a:grpSpLocks/>
            </p:cNvGrpSpPr>
            <p:nvPr/>
          </p:nvGrpSpPr>
          <p:grpSpPr bwMode="auto">
            <a:xfrm rot="10800000" flipH="1">
              <a:off x="3" y="40"/>
              <a:ext cx="6756168" cy="1327315"/>
              <a:chOff x="-2168138" y="330075"/>
              <a:chExt cx="8650663" cy="1699506"/>
            </a:xfrm>
          </p:grpSpPr>
          <p:sp>
            <p:nvSpPr>
              <p:cNvPr id="11" name="Google Shape;85;p6"/>
              <p:cNvSpPr/>
              <p:nvPr/>
            </p:nvSpPr>
            <p:spPr>
              <a:xfrm>
                <a:off x="-2174246" y="334648"/>
                <a:ext cx="6957878" cy="1699506"/>
              </a:xfrm>
              <a:prstGeom prst="rect">
                <a:avLst/>
              </a:pr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vo"/>
                  <a:ea typeface="Arvo"/>
                  <a:cs typeface="Arvo"/>
                  <a:sym typeface="Arvo"/>
                </a:endParaRPr>
              </a:p>
            </p:txBody>
          </p:sp>
          <p:sp>
            <p:nvSpPr>
              <p:cNvPr id="12" name="Google Shape;86;p6"/>
              <p:cNvSpPr/>
              <p:nvPr/>
            </p:nvSpPr>
            <p:spPr>
              <a:xfrm>
                <a:off x="4783633" y="330075"/>
                <a:ext cx="1699324" cy="1699506"/>
              </a:xfrm>
              <a:prstGeom prst="rtTriangle">
                <a:avLst/>
              </a:pr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vo"/>
                  <a:ea typeface="Arvo"/>
                  <a:cs typeface="Arvo"/>
                  <a:sym typeface="Arvo"/>
                </a:endParaRPr>
              </a:p>
            </p:txBody>
          </p:sp>
        </p:grpSp>
        <p:grpSp>
          <p:nvGrpSpPr>
            <p:cNvPr id="8" name="Google Shape;87;p6"/>
            <p:cNvGrpSpPr>
              <a:grpSpLocks/>
            </p:cNvGrpSpPr>
            <p:nvPr/>
          </p:nvGrpSpPr>
          <p:grpSpPr bwMode="auto">
            <a:xfrm rot="10800000" flipH="1">
              <a:off x="-4" y="381007"/>
              <a:ext cx="7072430" cy="771744"/>
              <a:chOff x="-9092084" y="330075"/>
              <a:chExt cx="15574609" cy="1699501"/>
            </a:xfrm>
          </p:grpSpPr>
          <p:sp>
            <p:nvSpPr>
              <p:cNvPr id="9" name="Google Shape;88;p6"/>
              <p:cNvSpPr>
                <a:spLocks noChangeArrowheads="1"/>
              </p:cNvSpPr>
              <p:nvPr/>
            </p:nvSpPr>
            <p:spPr bwMode="auto">
              <a:xfrm>
                <a:off x="-9092084" y="336172"/>
                <a:ext cx="13882553" cy="1698722"/>
              </a:xfrm>
              <a:prstGeom prst="rect">
                <a:avLst/>
              </a:prstGeom>
              <a:solidFill>
                <a:schemeClr val="accent1"/>
              </a:solidFill>
              <a:ln w="9525">
                <a:noFill/>
                <a:miter lim="800000"/>
                <a:headEnd/>
                <a:tailEnd/>
              </a:ln>
            </p:spPr>
            <p:txBody>
              <a:bodyPr lIns="91425" tIns="91425" rIns="91425" bIns="91425" anchor="ctr"/>
              <a:lstStyle/>
              <a:p>
                <a:pPr>
                  <a:buClr>
                    <a:srgbClr val="000000"/>
                  </a:buClr>
                  <a:buFont typeface="Arial" charset="0"/>
                  <a:buNone/>
                  <a:defRPr/>
                </a:pPr>
                <a:endParaRPr lang="pl-PL" sz="2400">
                  <a:latin typeface="Arvo"/>
                  <a:ea typeface="Arvo"/>
                  <a:cs typeface="Arvo"/>
                  <a:sym typeface="Arvo"/>
                </a:endParaRPr>
              </a:p>
            </p:txBody>
          </p:sp>
          <p:sp>
            <p:nvSpPr>
              <p:cNvPr id="10" name="Google Shape;89;p6"/>
              <p:cNvSpPr>
                <a:spLocks noChangeArrowheads="1"/>
              </p:cNvSpPr>
              <p:nvPr/>
            </p:nvSpPr>
            <p:spPr bwMode="auto">
              <a:xfrm>
                <a:off x="4790469" y="330929"/>
                <a:ext cx="1699048" cy="1698722"/>
              </a:xfrm>
              <a:prstGeom prst="rtTriangle">
                <a:avLst/>
              </a:prstGeom>
              <a:solidFill>
                <a:schemeClr val="accent1"/>
              </a:solidFill>
              <a:ln w="9525">
                <a:noFill/>
                <a:miter lim="800000"/>
                <a:headEnd/>
                <a:tailEnd/>
              </a:ln>
            </p:spPr>
            <p:txBody>
              <a:bodyPr lIns="91425" tIns="91425" rIns="91425" bIns="91425" anchor="ctr"/>
              <a:lstStyle/>
              <a:p>
                <a:pPr>
                  <a:buClr>
                    <a:srgbClr val="000000"/>
                  </a:buClr>
                  <a:buFont typeface="Arial" charset="0"/>
                  <a:buNone/>
                  <a:defRPr/>
                </a:pPr>
                <a:endParaRPr lang="pl-PL" sz="2400">
                  <a:latin typeface="Arvo"/>
                  <a:ea typeface="Arvo"/>
                  <a:cs typeface="Arvo"/>
                  <a:sym typeface="Arvo"/>
                </a:endParaRPr>
              </a:p>
            </p:txBody>
          </p:sp>
        </p:grpSp>
      </p:grpSp>
      <p:grpSp>
        <p:nvGrpSpPr>
          <p:cNvPr id="13" name="Google Shape;90;p6"/>
          <p:cNvGrpSpPr>
            <a:grpSpLocks/>
          </p:cNvGrpSpPr>
          <p:nvPr/>
        </p:nvGrpSpPr>
        <p:grpSpPr bwMode="auto">
          <a:xfrm>
            <a:off x="6946900" y="5964238"/>
            <a:ext cx="2203450" cy="893762"/>
            <a:chOff x="5575242" y="4472723"/>
            <a:chExt cx="2202830" cy="670795"/>
          </a:xfrm>
        </p:grpSpPr>
        <p:sp>
          <p:nvSpPr>
            <p:cNvPr id="14" name="Google Shape;91;p6"/>
            <p:cNvSpPr/>
            <p:nvPr/>
          </p:nvSpPr>
          <p:spPr>
            <a:xfrm rot="10800000">
              <a:off x="5575242" y="4948118"/>
              <a:ext cx="393589" cy="131061"/>
            </a:xfrm>
            <a:prstGeom prst="triangle">
              <a:avLst>
                <a:gd name="adj" fmla="val 32425"/>
              </a:avLst>
            </a:prstGeom>
            <a:solidFill>
              <a:schemeClr val="accent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grpSp>
          <p:nvGrpSpPr>
            <p:cNvPr id="15" name="Google Shape;92;p6"/>
            <p:cNvGrpSpPr>
              <a:grpSpLocks/>
            </p:cNvGrpSpPr>
            <p:nvPr/>
          </p:nvGrpSpPr>
          <p:grpSpPr bwMode="auto">
            <a:xfrm flipH="1">
              <a:off x="5734850" y="4472723"/>
              <a:ext cx="2040837" cy="670795"/>
              <a:chOff x="1297954" y="330075"/>
              <a:chExt cx="5169293" cy="1699506"/>
            </a:xfrm>
          </p:grpSpPr>
          <p:sp>
            <p:nvSpPr>
              <p:cNvPr id="19" name="Google Shape;93;p6"/>
              <p:cNvSpPr/>
              <p:nvPr/>
            </p:nvSpPr>
            <p:spPr>
              <a:xfrm>
                <a:off x="1299952" y="330075"/>
                <a:ext cx="3473187" cy="1699506"/>
              </a:xfrm>
              <a:prstGeom prst="rect">
                <a:avLst/>
              </a:pr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sp>
            <p:nvSpPr>
              <p:cNvPr id="20" name="Google Shape;94;p6"/>
              <p:cNvSpPr/>
              <p:nvPr/>
            </p:nvSpPr>
            <p:spPr>
              <a:xfrm>
                <a:off x="4769118" y="330075"/>
                <a:ext cx="1696395" cy="1699506"/>
              </a:xfrm>
              <a:prstGeom prst="rtTriangle">
                <a:avLst/>
              </a:pr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grpSp>
        <p:grpSp>
          <p:nvGrpSpPr>
            <p:cNvPr id="16" name="Google Shape;95;p6"/>
            <p:cNvGrpSpPr>
              <a:grpSpLocks/>
            </p:cNvGrpSpPr>
            <p:nvPr/>
          </p:nvGrpSpPr>
          <p:grpSpPr bwMode="auto">
            <a:xfrm flipH="1">
              <a:off x="5578209" y="4646738"/>
              <a:ext cx="2199863" cy="304563"/>
              <a:chOff x="-5827153" y="330075"/>
              <a:chExt cx="12276019" cy="1699569"/>
            </a:xfrm>
          </p:grpSpPr>
          <p:sp>
            <p:nvSpPr>
              <p:cNvPr id="17" name="Google Shape;96;p6"/>
              <p:cNvSpPr/>
              <p:nvPr/>
            </p:nvSpPr>
            <p:spPr>
              <a:xfrm>
                <a:off x="-5827153" y="329736"/>
                <a:ext cx="10609875" cy="1702094"/>
              </a:xfrm>
              <a:prstGeom prst="rect">
                <a:avLst/>
              </a:pr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sp>
            <p:nvSpPr>
              <p:cNvPr id="18" name="Google Shape;97;p6"/>
              <p:cNvSpPr/>
              <p:nvPr/>
            </p:nvSpPr>
            <p:spPr>
              <a:xfrm>
                <a:off x="4747297" y="329736"/>
                <a:ext cx="1700414" cy="1702094"/>
              </a:xfrm>
              <a:prstGeom prst="rtTriangle">
                <a:avLst/>
              </a:pr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grpSp>
      </p:grpSp>
      <p:sp>
        <p:nvSpPr>
          <p:cNvPr id="98" name="Google Shape;98;p6"/>
          <p:cNvSpPr txBox="1">
            <a:spLocks noGrp="1"/>
          </p:cNvSpPr>
          <p:nvPr>
            <p:ph type="title"/>
          </p:nvPr>
        </p:nvSpPr>
        <p:spPr>
          <a:xfrm>
            <a:off x="814275" y="523433"/>
            <a:ext cx="5258400" cy="1021600"/>
          </a:xfrm>
          <a:prstGeom prst="rect">
            <a:avLst/>
          </a:prstGeom>
        </p:spPr>
        <p:txBody>
          <a:bodyPr spcFirstLastPara="1">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pl-PL"/>
              <a:t>Kliknij, aby edytować styl</a:t>
            </a:r>
            <a:endParaRPr/>
          </a:p>
        </p:txBody>
      </p:sp>
      <p:sp>
        <p:nvSpPr>
          <p:cNvPr id="99" name="Google Shape;99;p6"/>
          <p:cNvSpPr txBox="1">
            <a:spLocks noGrp="1"/>
          </p:cNvSpPr>
          <p:nvPr>
            <p:ph type="body" idx="1"/>
          </p:nvPr>
        </p:nvSpPr>
        <p:spPr>
          <a:xfrm>
            <a:off x="814275" y="2050651"/>
            <a:ext cx="3378300" cy="3632400"/>
          </a:xfrm>
          <a:prstGeom prst="rect">
            <a:avLst/>
          </a:prstGeom>
        </p:spPr>
        <p:txBody>
          <a:bodyPr spcFirstLastPara="1" anchor="t">
            <a:noAutofit/>
          </a:bodyPr>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pPr lvl="0"/>
            <a:r>
              <a:rPr lang="pl-PL"/>
              <a:t>Edytuj style wzorca tekstu</a:t>
            </a:r>
          </a:p>
        </p:txBody>
      </p:sp>
      <p:sp>
        <p:nvSpPr>
          <p:cNvPr id="100" name="Google Shape;100;p6"/>
          <p:cNvSpPr txBox="1">
            <a:spLocks noGrp="1"/>
          </p:cNvSpPr>
          <p:nvPr>
            <p:ph type="body" idx="2"/>
          </p:nvPr>
        </p:nvSpPr>
        <p:spPr>
          <a:xfrm>
            <a:off x="4396123" y="2050651"/>
            <a:ext cx="3378300" cy="3632400"/>
          </a:xfrm>
          <a:prstGeom prst="rect">
            <a:avLst/>
          </a:prstGeom>
        </p:spPr>
        <p:txBody>
          <a:bodyPr spcFirstLastPara="1" anchor="t">
            <a:noAutofit/>
          </a:bodyPr>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pPr lvl="0"/>
            <a:r>
              <a:rPr lang="pl-PL"/>
              <a:t>Edytuj style wzorca tekstu</a:t>
            </a:r>
          </a:p>
        </p:txBody>
      </p:sp>
      <p:sp>
        <p:nvSpPr>
          <p:cNvPr id="21" name="Google Shape;101;p6"/>
          <p:cNvSpPr txBox="1">
            <a:spLocks noGrp="1"/>
          </p:cNvSpPr>
          <p:nvPr>
            <p:ph type="sldNum" idx="10"/>
          </p:nvPr>
        </p:nvSpPr>
        <p:spPr/>
        <p:txBody>
          <a:bodyPr/>
          <a:lstStyle>
            <a:lvl1pPr>
              <a:defRPr/>
            </a:lvl1pPr>
          </a:lstStyle>
          <a:p>
            <a:pPr>
              <a:defRPr/>
            </a:pPr>
            <a:fld id="{FFA2D88E-7621-48C3-BDB1-826DDD36467D}"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02"/>
        <p:cNvGrpSpPr/>
        <p:nvPr/>
      </p:nvGrpSpPr>
      <p:grpSpPr>
        <a:xfrm>
          <a:off x="0" y="0"/>
          <a:ext cx="0" cy="0"/>
          <a:chOff x="0" y="0"/>
          <a:chExt cx="0" cy="0"/>
        </a:xfrm>
      </p:grpSpPr>
      <p:grpSp>
        <p:nvGrpSpPr>
          <p:cNvPr id="6" name="Google Shape;103;p7"/>
          <p:cNvGrpSpPr>
            <a:grpSpLocks/>
          </p:cNvGrpSpPr>
          <p:nvPr/>
        </p:nvGrpSpPr>
        <p:grpSpPr bwMode="auto">
          <a:xfrm>
            <a:off x="0" y="0"/>
            <a:ext cx="7072313" cy="1770063"/>
            <a:chOff x="-4" y="40"/>
            <a:chExt cx="7072430" cy="1327315"/>
          </a:xfrm>
        </p:grpSpPr>
        <p:sp>
          <p:nvSpPr>
            <p:cNvPr id="7" name="Google Shape;104;p7"/>
            <p:cNvSpPr>
              <a:spLocks noChangeArrowheads="1"/>
            </p:cNvSpPr>
            <p:nvPr/>
          </p:nvSpPr>
          <p:spPr bwMode="auto">
            <a:xfrm>
              <a:off x="6292950" y="126224"/>
              <a:ext cx="779476" cy="259511"/>
            </a:xfrm>
            <a:prstGeom prst="triangle">
              <a:avLst>
                <a:gd name="adj" fmla="val 32426"/>
              </a:avLst>
            </a:prstGeom>
            <a:solidFill>
              <a:schemeClr val="accent2"/>
            </a:solidFill>
            <a:ln w="9525">
              <a:noFill/>
              <a:miter lim="800000"/>
              <a:headEnd/>
              <a:tailEnd/>
            </a:ln>
          </p:spPr>
          <p:txBody>
            <a:bodyPr lIns="91425" tIns="91425" rIns="91425" bIns="91425" anchor="ctr"/>
            <a:lstStyle/>
            <a:p>
              <a:pPr>
                <a:buClr>
                  <a:srgbClr val="000000"/>
                </a:buClr>
                <a:buFont typeface="Arial" charset="0"/>
                <a:buNone/>
                <a:defRPr/>
              </a:pPr>
              <a:endParaRPr lang="pl-PL" sz="2400">
                <a:latin typeface="Arvo"/>
                <a:ea typeface="Arvo"/>
                <a:cs typeface="Arvo"/>
                <a:sym typeface="Arvo"/>
              </a:endParaRPr>
            </a:p>
          </p:txBody>
        </p:sp>
        <p:grpSp>
          <p:nvGrpSpPr>
            <p:cNvPr id="8" name="Google Shape;105;p7"/>
            <p:cNvGrpSpPr>
              <a:grpSpLocks/>
            </p:cNvGrpSpPr>
            <p:nvPr/>
          </p:nvGrpSpPr>
          <p:grpSpPr bwMode="auto">
            <a:xfrm rot="10800000" flipH="1">
              <a:off x="3" y="40"/>
              <a:ext cx="6756168" cy="1327315"/>
              <a:chOff x="-2168138" y="330075"/>
              <a:chExt cx="8650663" cy="1699506"/>
            </a:xfrm>
          </p:grpSpPr>
          <p:sp>
            <p:nvSpPr>
              <p:cNvPr id="12" name="Google Shape;106;p7"/>
              <p:cNvSpPr/>
              <p:nvPr/>
            </p:nvSpPr>
            <p:spPr>
              <a:xfrm>
                <a:off x="-2174246" y="334648"/>
                <a:ext cx="6957878" cy="1699506"/>
              </a:xfrm>
              <a:prstGeom prst="rect">
                <a:avLst/>
              </a:pr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vo"/>
                  <a:ea typeface="Arvo"/>
                  <a:cs typeface="Arvo"/>
                  <a:sym typeface="Arvo"/>
                </a:endParaRPr>
              </a:p>
            </p:txBody>
          </p:sp>
          <p:sp>
            <p:nvSpPr>
              <p:cNvPr id="13" name="Google Shape;107;p7"/>
              <p:cNvSpPr/>
              <p:nvPr/>
            </p:nvSpPr>
            <p:spPr>
              <a:xfrm>
                <a:off x="4783633" y="330075"/>
                <a:ext cx="1699324" cy="1699506"/>
              </a:xfrm>
              <a:prstGeom prst="rtTriangle">
                <a:avLst/>
              </a:pr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vo"/>
                  <a:ea typeface="Arvo"/>
                  <a:cs typeface="Arvo"/>
                  <a:sym typeface="Arvo"/>
                </a:endParaRPr>
              </a:p>
            </p:txBody>
          </p:sp>
        </p:grpSp>
        <p:grpSp>
          <p:nvGrpSpPr>
            <p:cNvPr id="9" name="Google Shape;108;p7"/>
            <p:cNvGrpSpPr>
              <a:grpSpLocks/>
            </p:cNvGrpSpPr>
            <p:nvPr/>
          </p:nvGrpSpPr>
          <p:grpSpPr bwMode="auto">
            <a:xfrm rot="10800000" flipH="1">
              <a:off x="-4" y="381007"/>
              <a:ext cx="7072430" cy="771744"/>
              <a:chOff x="-9092084" y="330075"/>
              <a:chExt cx="15574609" cy="1699501"/>
            </a:xfrm>
          </p:grpSpPr>
          <p:sp>
            <p:nvSpPr>
              <p:cNvPr id="10" name="Google Shape;109;p7"/>
              <p:cNvSpPr>
                <a:spLocks noChangeArrowheads="1"/>
              </p:cNvSpPr>
              <p:nvPr/>
            </p:nvSpPr>
            <p:spPr bwMode="auto">
              <a:xfrm>
                <a:off x="-9092084" y="336172"/>
                <a:ext cx="13882553" cy="1698722"/>
              </a:xfrm>
              <a:prstGeom prst="rect">
                <a:avLst/>
              </a:prstGeom>
              <a:solidFill>
                <a:schemeClr val="accent1"/>
              </a:solidFill>
              <a:ln w="9525">
                <a:noFill/>
                <a:miter lim="800000"/>
                <a:headEnd/>
                <a:tailEnd/>
              </a:ln>
            </p:spPr>
            <p:txBody>
              <a:bodyPr lIns="91425" tIns="91425" rIns="91425" bIns="91425" anchor="ctr"/>
              <a:lstStyle/>
              <a:p>
                <a:pPr>
                  <a:buClr>
                    <a:srgbClr val="000000"/>
                  </a:buClr>
                  <a:buFont typeface="Arial" charset="0"/>
                  <a:buNone/>
                  <a:defRPr/>
                </a:pPr>
                <a:endParaRPr lang="pl-PL" sz="2400">
                  <a:latin typeface="Arvo"/>
                  <a:ea typeface="Arvo"/>
                  <a:cs typeface="Arvo"/>
                  <a:sym typeface="Arvo"/>
                </a:endParaRPr>
              </a:p>
            </p:txBody>
          </p:sp>
          <p:sp>
            <p:nvSpPr>
              <p:cNvPr id="11" name="Google Shape;110;p7"/>
              <p:cNvSpPr>
                <a:spLocks noChangeArrowheads="1"/>
              </p:cNvSpPr>
              <p:nvPr/>
            </p:nvSpPr>
            <p:spPr bwMode="auto">
              <a:xfrm>
                <a:off x="4790469" y="330929"/>
                <a:ext cx="1699048" cy="1698722"/>
              </a:xfrm>
              <a:prstGeom prst="rtTriangle">
                <a:avLst/>
              </a:prstGeom>
              <a:solidFill>
                <a:schemeClr val="accent1"/>
              </a:solidFill>
              <a:ln w="9525">
                <a:noFill/>
                <a:miter lim="800000"/>
                <a:headEnd/>
                <a:tailEnd/>
              </a:ln>
            </p:spPr>
            <p:txBody>
              <a:bodyPr lIns="91425" tIns="91425" rIns="91425" bIns="91425" anchor="ctr"/>
              <a:lstStyle/>
              <a:p>
                <a:pPr>
                  <a:buClr>
                    <a:srgbClr val="000000"/>
                  </a:buClr>
                  <a:buFont typeface="Arial" charset="0"/>
                  <a:buNone/>
                  <a:defRPr/>
                </a:pPr>
                <a:endParaRPr lang="pl-PL" sz="2400">
                  <a:latin typeface="Arvo"/>
                  <a:ea typeface="Arvo"/>
                  <a:cs typeface="Arvo"/>
                  <a:sym typeface="Arvo"/>
                </a:endParaRPr>
              </a:p>
            </p:txBody>
          </p:sp>
        </p:grpSp>
      </p:grpSp>
      <p:grpSp>
        <p:nvGrpSpPr>
          <p:cNvPr id="14" name="Google Shape;111;p7"/>
          <p:cNvGrpSpPr>
            <a:grpSpLocks/>
          </p:cNvGrpSpPr>
          <p:nvPr/>
        </p:nvGrpSpPr>
        <p:grpSpPr bwMode="auto">
          <a:xfrm>
            <a:off x="6946900" y="5964238"/>
            <a:ext cx="2203450" cy="893762"/>
            <a:chOff x="5575242" y="4472723"/>
            <a:chExt cx="2202830" cy="670795"/>
          </a:xfrm>
        </p:grpSpPr>
        <p:sp>
          <p:nvSpPr>
            <p:cNvPr id="15" name="Google Shape;112;p7"/>
            <p:cNvSpPr/>
            <p:nvPr/>
          </p:nvSpPr>
          <p:spPr>
            <a:xfrm rot="10800000">
              <a:off x="5575242" y="4948118"/>
              <a:ext cx="393589" cy="131061"/>
            </a:xfrm>
            <a:prstGeom prst="triangle">
              <a:avLst>
                <a:gd name="adj" fmla="val 32425"/>
              </a:avLst>
            </a:prstGeom>
            <a:solidFill>
              <a:schemeClr val="accent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grpSp>
          <p:nvGrpSpPr>
            <p:cNvPr id="16" name="Google Shape;113;p7"/>
            <p:cNvGrpSpPr>
              <a:grpSpLocks/>
            </p:cNvGrpSpPr>
            <p:nvPr/>
          </p:nvGrpSpPr>
          <p:grpSpPr bwMode="auto">
            <a:xfrm flipH="1">
              <a:off x="5734850" y="4472723"/>
              <a:ext cx="2040837" cy="670795"/>
              <a:chOff x="1297954" y="330075"/>
              <a:chExt cx="5169293" cy="1699506"/>
            </a:xfrm>
          </p:grpSpPr>
          <p:sp>
            <p:nvSpPr>
              <p:cNvPr id="20" name="Google Shape;114;p7"/>
              <p:cNvSpPr/>
              <p:nvPr/>
            </p:nvSpPr>
            <p:spPr>
              <a:xfrm>
                <a:off x="1299952" y="330075"/>
                <a:ext cx="3473187" cy="1699506"/>
              </a:xfrm>
              <a:prstGeom prst="rect">
                <a:avLst/>
              </a:pr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sp>
            <p:nvSpPr>
              <p:cNvPr id="21" name="Google Shape;115;p7"/>
              <p:cNvSpPr/>
              <p:nvPr/>
            </p:nvSpPr>
            <p:spPr>
              <a:xfrm>
                <a:off x="4769118" y="330075"/>
                <a:ext cx="1696395" cy="1699506"/>
              </a:xfrm>
              <a:prstGeom prst="rtTriangle">
                <a:avLst/>
              </a:pr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grpSp>
        <p:grpSp>
          <p:nvGrpSpPr>
            <p:cNvPr id="17" name="Google Shape;116;p7"/>
            <p:cNvGrpSpPr>
              <a:grpSpLocks/>
            </p:cNvGrpSpPr>
            <p:nvPr/>
          </p:nvGrpSpPr>
          <p:grpSpPr bwMode="auto">
            <a:xfrm flipH="1">
              <a:off x="5578209" y="4646738"/>
              <a:ext cx="2199863" cy="304563"/>
              <a:chOff x="-5827153" y="330075"/>
              <a:chExt cx="12276019" cy="1699569"/>
            </a:xfrm>
          </p:grpSpPr>
          <p:sp>
            <p:nvSpPr>
              <p:cNvPr id="18" name="Google Shape;117;p7"/>
              <p:cNvSpPr/>
              <p:nvPr/>
            </p:nvSpPr>
            <p:spPr>
              <a:xfrm>
                <a:off x="-5827153" y="329736"/>
                <a:ext cx="10609875" cy="1702094"/>
              </a:xfrm>
              <a:prstGeom prst="rect">
                <a:avLst/>
              </a:pr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sp>
            <p:nvSpPr>
              <p:cNvPr id="19" name="Google Shape;118;p7"/>
              <p:cNvSpPr/>
              <p:nvPr/>
            </p:nvSpPr>
            <p:spPr>
              <a:xfrm>
                <a:off x="4747297" y="329736"/>
                <a:ext cx="1700414" cy="1702094"/>
              </a:xfrm>
              <a:prstGeom prst="rtTriangle">
                <a:avLst/>
              </a:pr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grpSp>
      </p:grpSp>
      <p:sp>
        <p:nvSpPr>
          <p:cNvPr id="119" name="Google Shape;119;p7"/>
          <p:cNvSpPr txBox="1">
            <a:spLocks noGrp="1"/>
          </p:cNvSpPr>
          <p:nvPr>
            <p:ph type="title"/>
          </p:nvPr>
        </p:nvSpPr>
        <p:spPr>
          <a:xfrm>
            <a:off x="814275" y="523433"/>
            <a:ext cx="5258400" cy="1021600"/>
          </a:xfrm>
          <a:prstGeom prst="rect">
            <a:avLst/>
          </a:prstGeom>
        </p:spPr>
        <p:txBody>
          <a:bodyPr spcFirstLastPara="1">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r>
              <a:rPr lang="pl-PL"/>
              <a:t>Kliknij, aby edytować styl</a:t>
            </a:r>
            <a:endParaRPr/>
          </a:p>
        </p:txBody>
      </p:sp>
      <p:sp>
        <p:nvSpPr>
          <p:cNvPr id="120" name="Google Shape;120;p7"/>
          <p:cNvSpPr txBox="1">
            <a:spLocks noGrp="1"/>
          </p:cNvSpPr>
          <p:nvPr>
            <p:ph type="body" idx="1"/>
          </p:nvPr>
        </p:nvSpPr>
        <p:spPr>
          <a:xfrm>
            <a:off x="870450" y="2060101"/>
            <a:ext cx="2247900" cy="3613200"/>
          </a:xfrm>
          <a:prstGeom prst="rect">
            <a:avLst/>
          </a:prstGeom>
        </p:spPr>
        <p:txBody>
          <a:bodyPr spcFirstLastPara="1" anchor="t">
            <a:noAutofit/>
          </a:bodyPr>
          <a:lstStyle>
            <a:lvl1pPr marL="609585" lvl="0" indent="-457189" rtl="0">
              <a:spcBef>
                <a:spcPts val="800"/>
              </a:spcBef>
              <a:spcAft>
                <a:spcPts val="0"/>
              </a:spcAft>
              <a:buSzPts val="1800"/>
              <a:buChar char="▰"/>
              <a:defRPr sz="2400"/>
            </a:lvl1pPr>
            <a:lvl2pPr marL="1219170" lvl="1" indent="-457189" rtl="0">
              <a:spcBef>
                <a:spcPts val="1333"/>
              </a:spcBef>
              <a:spcAft>
                <a:spcPts val="0"/>
              </a:spcAft>
              <a:buSzPts val="1800"/>
              <a:buChar char="▻"/>
              <a:defRPr sz="2400"/>
            </a:lvl2pPr>
            <a:lvl3pPr marL="1828754" lvl="2" indent="-457189" rtl="0">
              <a:spcBef>
                <a:spcPts val="1333"/>
              </a:spcBef>
              <a:spcAft>
                <a:spcPts val="0"/>
              </a:spcAft>
              <a:buSzPts val="1800"/>
              <a:buChar char="▻"/>
              <a:defRPr sz="2400"/>
            </a:lvl3pPr>
            <a:lvl4pPr marL="2438339" lvl="3" indent="-457189" rtl="0">
              <a:spcBef>
                <a:spcPts val="1333"/>
              </a:spcBef>
              <a:spcAft>
                <a:spcPts val="0"/>
              </a:spcAft>
              <a:buSzPts val="1800"/>
              <a:buChar char="▻"/>
              <a:defRPr sz="2400"/>
            </a:lvl4pPr>
            <a:lvl5pPr marL="3047924" lvl="4" indent="-457189" rtl="0">
              <a:spcBef>
                <a:spcPts val="1333"/>
              </a:spcBef>
              <a:spcAft>
                <a:spcPts val="0"/>
              </a:spcAft>
              <a:buSzPts val="1800"/>
              <a:buChar char="▻"/>
              <a:defRPr sz="2400"/>
            </a:lvl5pPr>
            <a:lvl6pPr marL="3657509" lvl="5" indent="-457189" rtl="0">
              <a:spcBef>
                <a:spcPts val="1333"/>
              </a:spcBef>
              <a:spcAft>
                <a:spcPts val="0"/>
              </a:spcAft>
              <a:buSzPts val="1800"/>
              <a:buChar char="▻"/>
              <a:defRPr sz="2400"/>
            </a:lvl6pPr>
            <a:lvl7pPr marL="4267093" lvl="6" indent="-457189" rtl="0">
              <a:spcBef>
                <a:spcPts val="1333"/>
              </a:spcBef>
              <a:spcAft>
                <a:spcPts val="0"/>
              </a:spcAft>
              <a:buSzPts val="1800"/>
              <a:buChar char="▻"/>
              <a:defRPr sz="2400"/>
            </a:lvl7pPr>
            <a:lvl8pPr marL="4876678" lvl="7" indent="-457189" rtl="0">
              <a:spcBef>
                <a:spcPts val="1333"/>
              </a:spcBef>
              <a:spcAft>
                <a:spcPts val="0"/>
              </a:spcAft>
              <a:buSzPts val="1800"/>
              <a:buChar char="▻"/>
              <a:defRPr sz="2400"/>
            </a:lvl8pPr>
            <a:lvl9pPr marL="5486263" lvl="8" indent="-457189" rtl="0">
              <a:spcBef>
                <a:spcPts val="1333"/>
              </a:spcBef>
              <a:spcAft>
                <a:spcPts val="1333"/>
              </a:spcAft>
              <a:buSzPts val="1800"/>
              <a:buChar char="▻"/>
              <a:defRPr sz="2400"/>
            </a:lvl9pPr>
          </a:lstStyle>
          <a:p>
            <a:pPr lvl="0"/>
            <a:r>
              <a:rPr lang="pl-PL"/>
              <a:t>Edytuj style wzorca tekstu</a:t>
            </a:r>
          </a:p>
        </p:txBody>
      </p:sp>
      <p:sp>
        <p:nvSpPr>
          <p:cNvPr id="121" name="Google Shape;121;p7"/>
          <p:cNvSpPr txBox="1">
            <a:spLocks noGrp="1"/>
          </p:cNvSpPr>
          <p:nvPr>
            <p:ph type="body" idx="2"/>
          </p:nvPr>
        </p:nvSpPr>
        <p:spPr>
          <a:xfrm>
            <a:off x="3233637" y="2060101"/>
            <a:ext cx="2247900" cy="3613200"/>
          </a:xfrm>
          <a:prstGeom prst="rect">
            <a:avLst/>
          </a:prstGeom>
        </p:spPr>
        <p:txBody>
          <a:bodyPr spcFirstLastPara="1" anchor="t">
            <a:noAutofit/>
          </a:bodyPr>
          <a:lstStyle>
            <a:lvl1pPr marL="609585" lvl="0" indent="-457189" rtl="0">
              <a:spcBef>
                <a:spcPts val="800"/>
              </a:spcBef>
              <a:spcAft>
                <a:spcPts val="0"/>
              </a:spcAft>
              <a:buSzPts val="1800"/>
              <a:buChar char="▰"/>
              <a:defRPr sz="2400"/>
            </a:lvl1pPr>
            <a:lvl2pPr marL="1219170" lvl="1" indent="-457189" rtl="0">
              <a:spcBef>
                <a:spcPts val="1333"/>
              </a:spcBef>
              <a:spcAft>
                <a:spcPts val="0"/>
              </a:spcAft>
              <a:buSzPts val="1800"/>
              <a:buChar char="▻"/>
              <a:defRPr sz="2400"/>
            </a:lvl2pPr>
            <a:lvl3pPr marL="1828754" lvl="2" indent="-457189" rtl="0">
              <a:spcBef>
                <a:spcPts val="1333"/>
              </a:spcBef>
              <a:spcAft>
                <a:spcPts val="0"/>
              </a:spcAft>
              <a:buSzPts val="1800"/>
              <a:buChar char="▻"/>
              <a:defRPr sz="2400"/>
            </a:lvl3pPr>
            <a:lvl4pPr marL="2438339" lvl="3" indent="-457189" rtl="0">
              <a:spcBef>
                <a:spcPts val="1333"/>
              </a:spcBef>
              <a:spcAft>
                <a:spcPts val="0"/>
              </a:spcAft>
              <a:buSzPts val="1800"/>
              <a:buChar char="▻"/>
              <a:defRPr sz="2400"/>
            </a:lvl4pPr>
            <a:lvl5pPr marL="3047924" lvl="4" indent="-457189" rtl="0">
              <a:spcBef>
                <a:spcPts val="1333"/>
              </a:spcBef>
              <a:spcAft>
                <a:spcPts val="0"/>
              </a:spcAft>
              <a:buSzPts val="1800"/>
              <a:buChar char="▻"/>
              <a:defRPr sz="2400"/>
            </a:lvl5pPr>
            <a:lvl6pPr marL="3657509" lvl="5" indent="-457189" rtl="0">
              <a:spcBef>
                <a:spcPts val="1333"/>
              </a:spcBef>
              <a:spcAft>
                <a:spcPts val="0"/>
              </a:spcAft>
              <a:buSzPts val="1800"/>
              <a:buChar char="▻"/>
              <a:defRPr sz="2400"/>
            </a:lvl6pPr>
            <a:lvl7pPr marL="4267093" lvl="6" indent="-457189" rtl="0">
              <a:spcBef>
                <a:spcPts val="1333"/>
              </a:spcBef>
              <a:spcAft>
                <a:spcPts val="0"/>
              </a:spcAft>
              <a:buSzPts val="1800"/>
              <a:buChar char="▻"/>
              <a:defRPr sz="2400"/>
            </a:lvl7pPr>
            <a:lvl8pPr marL="4876678" lvl="7" indent="-457189" rtl="0">
              <a:spcBef>
                <a:spcPts val="1333"/>
              </a:spcBef>
              <a:spcAft>
                <a:spcPts val="0"/>
              </a:spcAft>
              <a:buSzPts val="1800"/>
              <a:buChar char="▻"/>
              <a:defRPr sz="2400"/>
            </a:lvl8pPr>
            <a:lvl9pPr marL="5486263" lvl="8" indent="-457189" rtl="0">
              <a:spcBef>
                <a:spcPts val="1333"/>
              </a:spcBef>
              <a:spcAft>
                <a:spcPts val="1333"/>
              </a:spcAft>
              <a:buSzPts val="1800"/>
              <a:buChar char="▻"/>
              <a:defRPr sz="2400"/>
            </a:lvl9pPr>
          </a:lstStyle>
          <a:p>
            <a:pPr lvl="0"/>
            <a:r>
              <a:rPr lang="pl-PL"/>
              <a:t>Edytuj style wzorca tekstu</a:t>
            </a:r>
          </a:p>
        </p:txBody>
      </p:sp>
      <p:sp>
        <p:nvSpPr>
          <p:cNvPr id="122" name="Google Shape;122;p7"/>
          <p:cNvSpPr txBox="1">
            <a:spLocks noGrp="1"/>
          </p:cNvSpPr>
          <p:nvPr>
            <p:ph type="body" idx="3"/>
          </p:nvPr>
        </p:nvSpPr>
        <p:spPr>
          <a:xfrm>
            <a:off x="5540650" y="2060101"/>
            <a:ext cx="2247900" cy="3613200"/>
          </a:xfrm>
          <a:prstGeom prst="rect">
            <a:avLst/>
          </a:prstGeom>
        </p:spPr>
        <p:txBody>
          <a:bodyPr spcFirstLastPara="1" anchor="t">
            <a:noAutofit/>
          </a:bodyPr>
          <a:lstStyle>
            <a:lvl1pPr marL="609585" lvl="0" indent="-457189" rtl="0">
              <a:spcBef>
                <a:spcPts val="800"/>
              </a:spcBef>
              <a:spcAft>
                <a:spcPts val="0"/>
              </a:spcAft>
              <a:buSzPts val="1800"/>
              <a:buChar char="▰"/>
              <a:defRPr sz="2400"/>
            </a:lvl1pPr>
            <a:lvl2pPr marL="1219170" lvl="1" indent="-457189" rtl="0">
              <a:spcBef>
                <a:spcPts val="1333"/>
              </a:spcBef>
              <a:spcAft>
                <a:spcPts val="0"/>
              </a:spcAft>
              <a:buSzPts val="1800"/>
              <a:buChar char="▻"/>
              <a:defRPr sz="2400"/>
            </a:lvl2pPr>
            <a:lvl3pPr marL="1828754" lvl="2" indent="-457189" rtl="0">
              <a:spcBef>
                <a:spcPts val="1333"/>
              </a:spcBef>
              <a:spcAft>
                <a:spcPts val="0"/>
              </a:spcAft>
              <a:buSzPts val="1800"/>
              <a:buChar char="▻"/>
              <a:defRPr sz="2400"/>
            </a:lvl3pPr>
            <a:lvl4pPr marL="2438339" lvl="3" indent="-457189" rtl="0">
              <a:spcBef>
                <a:spcPts val="1333"/>
              </a:spcBef>
              <a:spcAft>
                <a:spcPts val="0"/>
              </a:spcAft>
              <a:buSzPts val="1800"/>
              <a:buChar char="▻"/>
              <a:defRPr sz="2400"/>
            </a:lvl4pPr>
            <a:lvl5pPr marL="3047924" lvl="4" indent="-457189" rtl="0">
              <a:spcBef>
                <a:spcPts val="1333"/>
              </a:spcBef>
              <a:spcAft>
                <a:spcPts val="0"/>
              </a:spcAft>
              <a:buSzPts val="1800"/>
              <a:buChar char="▻"/>
              <a:defRPr sz="2400"/>
            </a:lvl5pPr>
            <a:lvl6pPr marL="3657509" lvl="5" indent="-457189" rtl="0">
              <a:spcBef>
                <a:spcPts val="1333"/>
              </a:spcBef>
              <a:spcAft>
                <a:spcPts val="0"/>
              </a:spcAft>
              <a:buSzPts val="1800"/>
              <a:buChar char="▻"/>
              <a:defRPr sz="2400"/>
            </a:lvl6pPr>
            <a:lvl7pPr marL="4267093" lvl="6" indent="-457189" rtl="0">
              <a:spcBef>
                <a:spcPts val="1333"/>
              </a:spcBef>
              <a:spcAft>
                <a:spcPts val="0"/>
              </a:spcAft>
              <a:buSzPts val="1800"/>
              <a:buChar char="▻"/>
              <a:defRPr sz="2400"/>
            </a:lvl7pPr>
            <a:lvl8pPr marL="4876678" lvl="7" indent="-457189" rtl="0">
              <a:spcBef>
                <a:spcPts val="1333"/>
              </a:spcBef>
              <a:spcAft>
                <a:spcPts val="0"/>
              </a:spcAft>
              <a:buSzPts val="1800"/>
              <a:buChar char="▻"/>
              <a:defRPr sz="2400"/>
            </a:lvl8pPr>
            <a:lvl9pPr marL="5486263" lvl="8" indent="-457189" rtl="0">
              <a:spcBef>
                <a:spcPts val="1333"/>
              </a:spcBef>
              <a:spcAft>
                <a:spcPts val="1333"/>
              </a:spcAft>
              <a:buSzPts val="1800"/>
              <a:buChar char="▻"/>
              <a:defRPr sz="2400"/>
            </a:lvl9pPr>
          </a:lstStyle>
          <a:p>
            <a:pPr lvl="0"/>
            <a:r>
              <a:rPr lang="pl-PL"/>
              <a:t>Edytuj style wzorca tekstu</a:t>
            </a:r>
          </a:p>
        </p:txBody>
      </p:sp>
      <p:sp>
        <p:nvSpPr>
          <p:cNvPr id="22" name="Google Shape;123;p7"/>
          <p:cNvSpPr txBox="1">
            <a:spLocks noGrp="1"/>
          </p:cNvSpPr>
          <p:nvPr>
            <p:ph type="sldNum" idx="10"/>
          </p:nvPr>
        </p:nvSpPr>
        <p:spPr/>
        <p:txBody>
          <a:bodyPr/>
          <a:lstStyle>
            <a:lvl1pPr>
              <a:defRPr/>
            </a:lvl1pPr>
          </a:lstStyle>
          <a:p>
            <a:pPr>
              <a:defRPr/>
            </a:pPr>
            <a:fld id="{A36767FC-9331-40DF-B7D0-B09CF7361737}"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4"/>
        <p:cNvGrpSpPr/>
        <p:nvPr/>
      </p:nvGrpSpPr>
      <p:grpSpPr>
        <a:xfrm>
          <a:off x="0" y="0"/>
          <a:ext cx="0" cy="0"/>
          <a:chOff x="0" y="0"/>
          <a:chExt cx="0" cy="0"/>
        </a:xfrm>
      </p:grpSpPr>
      <p:grpSp>
        <p:nvGrpSpPr>
          <p:cNvPr id="3" name="Google Shape;125;p8"/>
          <p:cNvGrpSpPr>
            <a:grpSpLocks/>
          </p:cNvGrpSpPr>
          <p:nvPr/>
        </p:nvGrpSpPr>
        <p:grpSpPr bwMode="auto">
          <a:xfrm>
            <a:off x="0" y="0"/>
            <a:ext cx="7072313" cy="1770063"/>
            <a:chOff x="-4" y="40"/>
            <a:chExt cx="7072430" cy="1327315"/>
          </a:xfrm>
        </p:grpSpPr>
        <p:sp>
          <p:nvSpPr>
            <p:cNvPr id="4" name="Google Shape;126;p8"/>
            <p:cNvSpPr>
              <a:spLocks noChangeArrowheads="1"/>
            </p:cNvSpPr>
            <p:nvPr/>
          </p:nvSpPr>
          <p:spPr bwMode="auto">
            <a:xfrm>
              <a:off x="6292950" y="126224"/>
              <a:ext cx="779476" cy="259511"/>
            </a:xfrm>
            <a:prstGeom prst="triangle">
              <a:avLst>
                <a:gd name="adj" fmla="val 32426"/>
              </a:avLst>
            </a:prstGeom>
            <a:solidFill>
              <a:schemeClr val="accent2"/>
            </a:solidFill>
            <a:ln w="9525">
              <a:noFill/>
              <a:miter lim="800000"/>
              <a:headEnd/>
              <a:tailEnd/>
            </a:ln>
          </p:spPr>
          <p:txBody>
            <a:bodyPr lIns="91425" tIns="91425" rIns="91425" bIns="91425" anchor="ctr"/>
            <a:lstStyle/>
            <a:p>
              <a:pPr>
                <a:buClr>
                  <a:srgbClr val="000000"/>
                </a:buClr>
                <a:buFont typeface="Arial" charset="0"/>
                <a:buNone/>
                <a:defRPr/>
              </a:pPr>
              <a:endParaRPr lang="pl-PL" sz="2400">
                <a:latin typeface="Arvo"/>
                <a:ea typeface="Arvo"/>
                <a:cs typeface="Arvo"/>
                <a:sym typeface="Arvo"/>
              </a:endParaRPr>
            </a:p>
          </p:txBody>
        </p:sp>
        <p:grpSp>
          <p:nvGrpSpPr>
            <p:cNvPr id="5" name="Google Shape;127;p8"/>
            <p:cNvGrpSpPr>
              <a:grpSpLocks/>
            </p:cNvGrpSpPr>
            <p:nvPr/>
          </p:nvGrpSpPr>
          <p:grpSpPr bwMode="auto">
            <a:xfrm rot="10800000" flipH="1">
              <a:off x="3" y="40"/>
              <a:ext cx="6756168" cy="1327315"/>
              <a:chOff x="-2168138" y="330075"/>
              <a:chExt cx="8650663" cy="1699506"/>
            </a:xfrm>
          </p:grpSpPr>
          <p:sp>
            <p:nvSpPr>
              <p:cNvPr id="9" name="Google Shape;128;p8"/>
              <p:cNvSpPr/>
              <p:nvPr/>
            </p:nvSpPr>
            <p:spPr>
              <a:xfrm>
                <a:off x="-2174246" y="334648"/>
                <a:ext cx="6957878" cy="1699506"/>
              </a:xfrm>
              <a:prstGeom prst="rect">
                <a:avLst/>
              </a:pr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vo"/>
                  <a:ea typeface="Arvo"/>
                  <a:cs typeface="Arvo"/>
                  <a:sym typeface="Arvo"/>
                </a:endParaRPr>
              </a:p>
            </p:txBody>
          </p:sp>
          <p:sp>
            <p:nvSpPr>
              <p:cNvPr id="10" name="Google Shape;129;p8"/>
              <p:cNvSpPr/>
              <p:nvPr/>
            </p:nvSpPr>
            <p:spPr>
              <a:xfrm>
                <a:off x="4783633" y="330075"/>
                <a:ext cx="1699324" cy="1699506"/>
              </a:xfrm>
              <a:prstGeom prst="rtTriangle">
                <a:avLst/>
              </a:pr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vo"/>
                  <a:ea typeface="Arvo"/>
                  <a:cs typeface="Arvo"/>
                  <a:sym typeface="Arvo"/>
                </a:endParaRPr>
              </a:p>
            </p:txBody>
          </p:sp>
        </p:grpSp>
        <p:grpSp>
          <p:nvGrpSpPr>
            <p:cNvPr id="6" name="Google Shape;130;p8"/>
            <p:cNvGrpSpPr>
              <a:grpSpLocks/>
            </p:cNvGrpSpPr>
            <p:nvPr/>
          </p:nvGrpSpPr>
          <p:grpSpPr bwMode="auto">
            <a:xfrm rot="10800000" flipH="1">
              <a:off x="-4" y="381007"/>
              <a:ext cx="7072430" cy="771744"/>
              <a:chOff x="-9092084" y="330075"/>
              <a:chExt cx="15574609" cy="1699501"/>
            </a:xfrm>
          </p:grpSpPr>
          <p:sp>
            <p:nvSpPr>
              <p:cNvPr id="7" name="Google Shape;131;p8"/>
              <p:cNvSpPr>
                <a:spLocks noChangeArrowheads="1"/>
              </p:cNvSpPr>
              <p:nvPr/>
            </p:nvSpPr>
            <p:spPr bwMode="auto">
              <a:xfrm>
                <a:off x="-9092084" y="336172"/>
                <a:ext cx="13882553" cy="1698722"/>
              </a:xfrm>
              <a:prstGeom prst="rect">
                <a:avLst/>
              </a:prstGeom>
              <a:solidFill>
                <a:schemeClr val="accent1"/>
              </a:solidFill>
              <a:ln w="9525">
                <a:noFill/>
                <a:miter lim="800000"/>
                <a:headEnd/>
                <a:tailEnd/>
              </a:ln>
            </p:spPr>
            <p:txBody>
              <a:bodyPr lIns="91425" tIns="91425" rIns="91425" bIns="91425" anchor="ctr"/>
              <a:lstStyle/>
              <a:p>
                <a:pPr>
                  <a:buClr>
                    <a:srgbClr val="000000"/>
                  </a:buClr>
                  <a:buFont typeface="Arial" charset="0"/>
                  <a:buNone/>
                  <a:defRPr/>
                </a:pPr>
                <a:endParaRPr lang="pl-PL" sz="2400">
                  <a:latin typeface="Arvo"/>
                  <a:ea typeface="Arvo"/>
                  <a:cs typeface="Arvo"/>
                  <a:sym typeface="Arvo"/>
                </a:endParaRPr>
              </a:p>
            </p:txBody>
          </p:sp>
          <p:sp>
            <p:nvSpPr>
              <p:cNvPr id="8" name="Google Shape;132;p8"/>
              <p:cNvSpPr>
                <a:spLocks noChangeArrowheads="1"/>
              </p:cNvSpPr>
              <p:nvPr/>
            </p:nvSpPr>
            <p:spPr bwMode="auto">
              <a:xfrm>
                <a:off x="4790469" y="330929"/>
                <a:ext cx="1699048" cy="1698722"/>
              </a:xfrm>
              <a:prstGeom prst="rtTriangle">
                <a:avLst/>
              </a:prstGeom>
              <a:solidFill>
                <a:schemeClr val="accent1"/>
              </a:solidFill>
              <a:ln w="9525">
                <a:noFill/>
                <a:miter lim="800000"/>
                <a:headEnd/>
                <a:tailEnd/>
              </a:ln>
            </p:spPr>
            <p:txBody>
              <a:bodyPr lIns="91425" tIns="91425" rIns="91425" bIns="91425" anchor="ctr"/>
              <a:lstStyle/>
              <a:p>
                <a:pPr>
                  <a:buClr>
                    <a:srgbClr val="000000"/>
                  </a:buClr>
                  <a:buFont typeface="Arial" charset="0"/>
                  <a:buNone/>
                  <a:defRPr/>
                </a:pPr>
                <a:endParaRPr lang="pl-PL" sz="2400">
                  <a:latin typeface="Arvo"/>
                  <a:ea typeface="Arvo"/>
                  <a:cs typeface="Arvo"/>
                  <a:sym typeface="Arvo"/>
                </a:endParaRPr>
              </a:p>
            </p:txBody>
          </p:sp>
        </p:grpSp>
      </p:grpSp>
      <p:grpSp>
        <p:nvGrpSpPr>
          <p:cNvPr id="11" name="Google Shape;133;p8"/>
          <p:cNvGrpSpPr>
            <a:grpSpLocks/>
          </p:cNvGrpSpPr>
          <p:nvPr/>
        </p:nvGrpSpPr>
        <p:grpSpPr bwMode="auto">
          <a:xfrm>
            <a:off x="6946900" y="5964238"/>
            <a:ext cx="2203450" cy="893762"/>
            <a:chOff x="5575242" y="4472723"/>
            <a:chExt cx="2202830" cy="670795"/>
          </a:xfrm>
        </p:grpSpPr>
        <p:sp>
          <p:nvSpPr>
            <p:cNvPr id="12" name="Google Shape;134;p8"/>
            <p:cNvSpPr/>
            <p:nvPr/>
          </p:nvSpPr>
          <p:spPr>
            <a:xfrm rot="10800000">
              <a:off x="5575242" y="4948118"/>
              <a:ext cx="393589" cy="131061"/>
            </a:xfrm>
            <a:prstGeom prst="triangle">
              <a:avLst>
                <a:gd name="adj" fmla="val 32425"/>
              </a:avLst>
            </a:prstGeom>
            <a:solidFill>
              <a:schemeClr val="accent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grpSp>
          <p:nvGrpSpPr>
            <p:cNvPr id="13" name="Google Shape;135;p8"/>
            <p:cNvGrpSpPr>
              <a:grpSpLocks/>
            </p:cNvGrpSpPr>
            <p:nvPr/>
          </p:nvGrpSpPr>
          <p:grpSpPr bwMode="auto">
            <a:xfrm flipH="1">
              <a:off x="5734850" y="4472723"/>
              <a:ext cx="2040837" cy="670795"/>
              <a:chOff x="1297954" y="330075"/>
              <a:chExt cx="5169293" cy="1699506"/>
            </a:xfrm>
          </p:grpSpPr>
          <p:sp>
            <p:nvSpPr>
              <p:cNvPr id="17" name="Google Shape;136;p8"/>
              <p:cNvSpPr/>
              <p:nvPr/>
            </p:nvSpPr>
            <p:spPr>
              <a:xfrm>
                <a:off x="1299952" y="330075"/>
                <a:ext cx="3473187" cy="1699506"/>
              </a:xfrm>
              <a:prstGeom prst="rect">
                <a:avLst/>
              </a:pr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sp>
            <p:nvSpPr>
              <p:cNvPr id="18" name="Google Shape;137;p8"/>
              <p:cNvSpPr/>
              <p:nvPr/>
            </p:nvSpPr>
            <p:spPr>
              <a:xfrm>
                <a:off x="4769118" y="330075"/>
                <a:ext cx="1696395" cy="1699506"/>
              </a:xfrm>
              <a:prstGeom prst="rtTriangle">
                <a:avLst/>
              </a:pr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grpSp>
        <p:grpSp>
          <p:nvGrpSpPr>
            <p:cNvPr id="14" name="Google Shape;138;p8"/>
            <p:cNvGrpSpPr>
              <a:grpSpLocks/>
            </p:cNvGrpSpPr>
            <p:nvPr/>
          </p:nvGrpSpPr>
          <p:grpSpPr bwMode="auto">
            <a:xfrm flipH="1">
              <a:off x="5578209" y="4646738"/>
              <a:ext cx="2199863" cy="304563"/>
              <a:chOff x="-5827153" y="330075"/>
              <a:chExt cx="12276019" cy="1699569"/>
            </a:xfrm>
          </p:grpSpPr>
          <p:sp>
            <p:nvSpPr>
              <p:cNvPr id="15" name="Google Shape;139;p8"/>
              <p:cNvSpPr/>
              <p:nvPr/>
            </p:nvSpPr>
            <p:spPr>
              <a:xfrm>
                <a:off x="-5827153" y="329736"/>
                <a:ext cx="10609875" cy="1702094"/>
              </a:xfrm>
              <a:prstGeom prst="rect">
                <a:avLst/>
              </a:pr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sp>
            <p:nvSpPr>
              <p:cNvPr id="16" name="Google Shape;140;p8"/>
              <p:cNvSpPr/>
              <p:nvPr/>
            </p:nvSpPr>
            <p:spPr>
              <a:xfrm>
                <a:off x="4747297" y="329736"/>
                <a:ext cx="1700414" cy="1702094"/>
              </a:xfrm>
              <a:prstGeom prst="rtTriangle">
                <a:avLst/>
              </a:pr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grpSp>
      </p:grpSp>
      <p:sp>
        <p:nvSpPr>
          <p:cNvPr id="141" name="Google Shape;141;p8"/>
          <p:cNvSpPr txBox="1">
            <a:spLocks noGrp="1"/>
          </p:cNvSpPr>
          <p:nvPr>
            <p:ph type="title"/>
          </p:nvPr>
        </p:nvSpPr>
        <p:spPr>
          <a:xfrm>
            <a:off x="814275" y="523433"/>
            <a:ext cx="5258400" cy="1021600"/>
          </a:xfrm>
          <a:prstGeom prst="rect">
            <a:avLst/>
          </a:prstGeom>
        </p:spPr>
        <p:txBody>
          <a:bodyPr spcFirstLastPara="1">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pl-PL"/>
              <a:t>Kliknij, aby edytować styl</a:t>
            </a:r>
            <a:endParaRPr/>
          </a:p>
        </p:txBody>
      </p:sp>
      <p:sp>
        <p:nvSpPr>
          <p:cNvPr id="19" name="Google Shape;142;p8"/>
          <p:cNvSpPr txBox="1">
            <a:spLocks noGrp="1"/>
          </p:cNvSpPr>
          <p:nvPr>
            <p:ph type="sldNum" idx="10"/>
          </p:nvPr>
        </p:nvSpPr>
        <p:spPr/>
        <p:txBody>
          <a:bodyPr/>
          <a:lstStyle>
            <a:lvl1pPr>
              <a:defRPr/>
            </a:lvl1pPr>
          </a:lstStyle>
          <a:p>
            <a:pPr>
              <a:defRPr/>
            </a:pPr>
            <a:fld id="{EBE5110A-1FBF-42E1-A5DB-F2281638800C}"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3"/>
        <p:cNvGrpSpPr/>
        <p:nvPr/>
      </p:nvGrpSpPr>
      <p:grpSpPr>
        <a:xfrm>
          <a:off x="0" y="0"/>
          <a:ext cx="0" cy="0"/>
          <a:chOff x="0" y="0"/>
          <a:chExt cx="0" cy="0"/>
        </a:xfrm>
      </p:grpSpPr>
      <p:grpSp>
        <p:nvGrpSpPr>
          <p:cNvPr id="3" name="Google Shape;144;p9"/>
          <p:cNvGrpSpPr>
            <a:grpSpLocks/>
          </p:cNvGrpSpPr>
          <p:nvPr/>
        </p:nvGrpSpPr>
        <p:grpSpPr bwMode="auto">
          <a:xfrm>
            <a:off x="2465388" y="5964238"/>
            <a:ext cx="6688137" cy="893762"/>
            <a:chOff x="5589288" y="4472723"/>
            <a:chExt cx="6686825" cy="670795"/>
          </a:xfrm>
        </p:grpSpPr>
        <p:sp>
          <p:nvSpPr>
            <p:cNvPr id="4" name="Google Shape;145;p9"/>
            <p:cNvSpPr/>
            <p:nvPr/>
          </p:nvSpPr>
          <p:spPr>
            <a:xfrm rot="10800000">
              <a:off x="5589288" y="4948118"/>
              <a:ext cx="393623" cy="131061"/>
            </a:xfrm>
            <a:prstGeom prst="triangle">
              <a:avLst>
                <a:gd name="adj" fmla="val 32425"/>
              </a:avLst>
            </a:prstGeom>
            <a:solidFill>
              <a:schemeClr val="accent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grpSp>
          <p:nvGrpSpPr>
            <p:cNvPr id="5" name="Google Shape;146;p9"/>
            <p:cNvGrpSpPr>
              <a:grpSpLocks/>
            </p:cNvGrpSpPr>
            <p:nvPr/>
          </p:nvGrpSpPr>
          <p:grpSpPr bwMode="auto">
            <a:xfrm flipH="1">
              <a:off x="5748896" y="4472723"/>
              <a:ext cx="6527217" cy="670795"/>
              <a:chOff x="-10101302" y="330075"/>
              <a:chExt cx="16532971" cy="1699506"/>
            </a:xfrm>
          </p:grpSpPr>
          <p:sp>
            <p:nvSpPr>
              <p:cNvPr id="9" name="Google Shape;147;p9"/>
              <p:cNvSpPr/>
              <p:nvPr/>
            </p:nvSpPr>
            <p:spPr>
              <a:xfrm>
                <a:off x="-10101302" y="330075"/>
                <a:ext cx="14846724" cy="1699506"/>
              </a:xfrm>
              <a:prstGeom prst="rect">
                <a:avLst/>
              </a:pr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sp>
            <p:nvSpPr>
              <p:cNvPr id="10" name="Google Shape;148;p9"/>
              <p:cNvSpPr/>
              <p:nvPr/>
            </p:nvSpPr>
            <p:spPr>
              <a:xfrm>
                <a:off x="4729341" y="330075"/>
                <a:ext cx="1700560" cy="1699506"/>
              </a:xfrm>
              <a:prstGeom prst="rtTriangle">
                <a:avLst/>
              </a:pr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grpSp>
        <p:grpSp>
          <p:nvGrpSpPr>
            <p:cNvPr id="6" name="Google Shape;149;p9"/>
            <p:cNvGrpSpPr>
              <a:grpSpLocks/>
            </p:cNvGrpSpPr>
            <p:nvPr/>
          </p:nvGrpSpPr>
          <p:grpSpPr bwMode="auto">
            <a:xfrm flipH="1">
              <a:off x="5592255" y="4646738"/>
              <a:ext cx="6682918" cy="304563"/>
              <a:chOff x="-30922586" y="330075"/>
              <a:chExt cx="37293070" cy="1699569"/>
            </a:xfrm>
          </p:grpSpPr>
          <p:sp>
            <p:nvSpPr>
              <p:cNvPr id="7" name="Google Shape;150;p9"/>
              <p:cNvSpPr/>
              <p:nvPr/>
            </p:nvSpPr>
            <p:spPr>
              <a:xfrm>
                <a:off x="-30918976" y="329736"/>
                <a:ext cx="35587746" cy="1702094"/>
              </a:xfrm>
              <a:prstGeom prst="rect">
                <a:avLst/>
              </a:pr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sp>
            <p:nvSpPr>
              <p:cNvPr id="8" name="Google Shape;151;p9"/>
              <p:cNvSpPr/>
              <p:nvPr/>
            </p:nvSpPr>
            <p:spPr>
              <a:xfrm>
                <a:off x="4668770" y="329736"/>
                <a:ext cx="1700559" cy="1702094"/>
              </a:xfrm>
              <a:prstGeom prst="rtTriangle">
                <a:avLst/>
              </a:pr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grpSp>
      </p:grpSp>
      <p:grpSp>
        <p:nvGrpSpPr>
          <p:cNvPr id="11" name="Google Shape;154;p9"/>
          <p:cNvGrpSpPr>
            <a:grpSpLocks/>
          </p:cNvGrpSpPr>
          <p:nvPr/>
        </p:nvGrpSpPr>
        <p:grpSpPr bwMode="auto">
          <a:xfrm rot="10800000">
            <a:off x="0" y="0"/>
            <a:ext cx="2203450" cy="893763"/>
            <a:chOff x="5575242" y="4472723"/>
            <a:chExt cx="2202830" cy="670795"/>
          </a:xfrm>
        </p:grpSpPr>
        <p:sp>
          <p:nvSpPr>
            <p:cNvPr id="12" name="Google Shape;155;p9"/>
            <p:cNvSpPr>
              <a:spLocks noChangeArrowheads="1"/>
            </p:cNvSpPr>
            <p:nvPr/>
          </p:nvSpPr>
          <p:spPr bwMode="auto">
            <a:xfrm rot="10800000">
              <a:off x="5575242" y="4945735"/>
              <a:ext cx="393589" cy="131061"/>
            </a:xfrm>
            <a:prstGeom prst="triangle">
              <a:avLst>
                <a:gd name="adj" fmla="val 32426"/>
              </a:avLst>
            </a:prstGeom>
            <a:solidFill>
              <a:schemeClr val="accent2"/>
            </a:solidFill>
            <a:ln w="9525">
              <a:noFill/>
              <a:miter lim="800000"/>
              <a:headEnd/>
              <a:tailEnd/>
            </a:ln>
          </p:spPr>
          <p:txBody>
            <a:bodyPr lIns="91425" tIns="91425" rIns="91425" bIns="91425" anchor="ctr"/>
            <a:lstStyle/>
            <a:p>
              <a:pPr>
                <a:buClr>
                  <a:srgbClr val="000000"/>
                </a:buClr>
                <a:buFont typeface="Arial" charset="0"/>
                <a:buNone/>
                <a:defRPr/>
              </a:pPr>
              <a:endParaRPr lang="pl-PL" sz="2400"/>
            </a:p>
          </p:txBody>
        </p:sp>
        <p:grpSp>
          <p:nvGrpSpPr>
            <p:cNvPr id="13" name="Google Shape;156;p9"/>
            <p:cNvGrpSpPr>
              <a:grpSpLocks/>
            </p:cNvGrpSpPr>
            <p:nvPr/>
          </p:nvGrpSpPr>
          <p:grpSpPr bwMode="auto">
            <a:xfrm flipH="1">
              <a:off x="5734850" y="4472723"/>
              <a:ext cx="2040837" cy="670795"/>
              <a:chOff x="1297954" y="330075"/>
              <a:chExt cx="5169293" cy="1699506"/>
            </a:xfrm>
          </p:grpSpPr>
          <p:sp>
            <p:nvSpPr>
              <p:cNvPr id="17" name="Google Shape;157;p9"/>
              <p:cNvSpPr/>
              <p:nvPr/>
            </p:nvSpPr>
            <p:spPr>
              <a:xfrm>
                <a:off x="1287891" y="330075"/>
                <a:ext cx="3473190" cy="1699506"/>
              </a:xfrm>
              <a:prstGeom prst="rect">
                <a:avLst/>
              </a:pr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sp>
            <p:nvSpPr>
              <p:cNvPr id="18" name="Google Shape;158;p9"/>
              <p:cNvSpPr/>
              <p:nvPr/>
            </p:nvSpPr>
            <p:spPr>
              <a:xfrm>
                <a:off x="4769120" y="330075"/>
                <a:ext cx="1696395" cy="1699506"/>
              </a:xfrm>
              <a:prstGeom prst="rtTriangle">
                <a:avLst/>
              </a:pr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2400" kern="0">
                  <a:latin typeface="Arial"/>
                  <a:ea typeface="Arial"/>
                  <a:cs typeface="Arial"/>
                  <a:sym typeface="Arial"/>
                </a:endParaRPr>
              </a:p>
            </p:txBody>
          </p:sp>
        </p:grpSp>
        <p:grpSp>
          <p:nvGrpSpPr>
            <p:cNvPr id="14" name="Google Shape;159;p9"/>
            <p:cNvGrpSpPr>
              <a:grpSpLocks/>
            </p:cNvGrpSpPr>
            <p:nvPr/>
          </p:nvGrpSpPr>
          <p:grpSpPr bwMode="auto">
            <a:xfrm flipH="1">
              <a:off x="5578209" y="4646738"/>
              <a:ext cx="2199863" cy="304563"/>
              <a:chOff x="-5827153" y="330075"/>
              <a:chExt cx="12276019" cy="1699569"/>
            </a:xfrm>
          </p:grpSpPr>
          <p:sp>
            <p:nvSpPr>
              <p:cNvPr id="15" name="Google Shape;160;p9"/>
              <p:cNvSpPr>
                <a:spLocks noChangeArrowheads="1"/>
              </p:cNvSpPr>
              <p:nvPr/>
            </p:nvSpPr>
            <p:spPr bwMode="auto">
              <a:xfrm>
                <a:off x="-5827153" y="316438"/>
                <a:ext cx="10609875" cy="1702090"/>
              </a:xfrm>
              <a:prstGeom prst="rect">
                <a:avLst/>
              </a:prstGeom>
              <a:solidFill>
                <a:schemeClr val="accent1"/>
              </a:solidFill>
              <a:ln w="9525">
                <a:noFill/>
                <a:miter lim="800000"/>
                <a:headEnd/>
                <a:tailEnd/>
              </a:ln>
            </p:spPr>
            <p:txBody>
              <a:bodyPr lIns="91425" tIns="91425" rIns="91425" bIns="91425" anchor="ctr"/>
              <a:lstStyle/>
              <a:p>
                <a:pPr>
                  <a:buClr>
                    <a:srgbClr val="000000"/>
                  </a:buClr>
                  <a:buFont typeface="Arial" charset="0"/>
                  <a:buNone/>
                  <a:defRPr/>
                </a:pPr>
                <a:endParaRPr lang="pl-PL" sz="2400"/>
              </a:p>
            </p:txBody>
          </p:sp>
          <p:sp>
            <p:nvSpPr>
              <p:cNvPr id="16" name="Google Shape;161;p9"/>
              <p:cNvSpPr>
                <a:spLocks noChangeArrowheads="1"/>
              </p:cNvSpPr>
              <p:nvPr/>
            </p:nvSpPr>
            <p:spPr bwMode="auto">
              <a:xfrm>
                <a:off x="4747297" y="316438"/>
                <a:ext cx="1700414" cy="1702090"/>
              </a:xfrm>
              <a:prstGeom prst="rtTriangle">
                <a:avLst/>
              </a:prstGeom>
              <a:solidFill>
                <a:schemeClr val="accent1"/>
              </a:solidFill>
              <a:ln w="9525">
                <a:noFill/>
                <a:miter lim="800000"/>
                <a:headEnd/>
                <a:tailEnd/>
              </a:ln>
            </p:spPr>
            <p:txBody>
              <a:bodyPr lIns="91425" tIns="91425" rIns="91425" bIns="91425" anchor="ctr"/>
              <a:lstStyle/>
              <a:p>
                <a:pPr>
                  <a:buClr>
                    <a:srgbClr val="000000"/>
                  </a:buClr>
                  <a:buFont typeface="Arial" charset="0"/>
                  <a:buNone/>
                  <a:defRPr/>
                </a:pPr>
                <a:endParaRPr lang="pl-PL" sz="2400"/>
              </a:p>
            </p:txBody>
          </p:sp>
        </p:grpSp>
      </p:grpSp>
      <p:sp>
        <p:nvSpPr>
          <p:cNvPr id="152" name="Google Shape;152;p9"/>
          <p:cNvSpPr txBox="1">
            <a:spLocks noGrp="1"/>
          </p:cNvSpPr>
          <p:nvPr>
            <p:ph type="body" idx="1"/>
          </p:nvPr>
        </p:nvSpPr>
        <p:spPr>
          <a:xfrm>
            <a:off x="2682800" y="6182000"/>
            <a:ext cx="6004200" cy="420800"/>
          </a:xfrm>
          <a:prstGeom prst="rect">
            <a:avLst/>
          </a:prstGeom>
        </p:spPr>
        <p:txBody>
          <a:bodyPr spcFirstLastPara="1">
            <a:noAutofit/>
          </a:bodyPr>
          <a:lstStyle>
            <a:lvl1pPr marL="609585" lvl="0" indent="-304792">
              <a:spcBef>
                <a:spcPts val="0"/>
              </a:spcBef>
              <a:spcAft>
                <a:spcPts val="0"/>
              </a:spcAft>
              <a:buSzPts val="1300"/>
              <a:buNone/>
              <a:defRPr sz="1733"/>
            </a:lvl1pPr>
          </a:lstStyle>
          <a:p>
            <a:pPr lvl="0"/>
            <a:r>
              <a:rPr lang="pl-PL"/>
              <a:t>Edytuj style wzorca tekstu</a:t>
            </a:r>
          </a:p>
        </p:txBody>
      </p:sp>
      <p:sp>
        <p:nvSpPr>
          <p:cNvPr id="19" name="Google Shape;153;p9"/>
          <p:cNvSpPr txBox="1">
            <a:spLocks noGrp="1"/>
          </p:cNvSpPr>
          <p:nvPr>
            <p:ph type="sldNum" idx="10"/>
          </p:nvPr>
        </p:nvSpPr>
        <p:spPr/>
        <p:txBody>
          <a:bodyPr/>
          <a:lstStyle>
            <a:lvl1pPr>
              <a:defRPr/>
            </a:lvl1pPr>
          </a:lstStyle>
          <a:p>
            <a:pPr>
              <a:defRPr/>
            </a:pPr>
            <a:fld id="{D42E50FD-297E-4F2E-B422-072327D53B13}"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Slajd tytułowy">
    <p:spTree>
      <p:nvGrpSpPr>
        <p:cNvPr id="1" name=""/>
        <p:cNvGrpSpPr/>
        <p:nvPr/>
      </p:nvGrpSpPr>
      <p:grpSpPr>
        <a:xfrm>
          <a:off x="0" y="0"/>
          <a:ext cx="0" cy="0"/>
          <a:chOff x="0" y="0"/>
          <a:chExt cx="0" cy="0"/>
        </a:xfrm>
      </p:grpSpPr>
      <p:sp>
        <p:nvSpPr>
          <p:cNvPr id="2" name="Tytuł 1">
            <a:extLst>
              <a:ext uri="{FF2B5EF4-FFF2-40B4-BE49-F238E27FC236}"/>
            </a:extLst>
          </p:cNvPr>
          <p:cNvSpPr>
            <a:spLocks noGrp="1"/>
          </p:cNvSpPr>
          <p:nvPr>
            <p:ph type="ctrTitle"/>
          </p:nvPr>
        </p:nvSpPr>
        <p:spPr>
          <a:xfrm>
            <a:off x="1143000" y="1122363"/>
            <a:ext cx="6858000" cy="2387600"/>
          </a:xfrm>
        </p:spPr>
        <p:txBody>
          <a:bodyPr anchor="b"/>
          <a:lstStyle>
            <a:lvl1pPr algn="ctr">
              <a:defRPr sz="6000"/>
            </a:lvl1pPr>
          </a:lstStyle>
          <a:p>
            <a:r>
              <a:rPr lang="pl-PL"/>
              <a:t>Kliknij, aby edytować styl</a:t>
            </a:r>
          </a:p>
        </p:txBody>
      </p:sp>
      <p:sp>
        <p:nvSpPr>
          <p:cNvPr id="3" name="Podtytuł 2">
            <a:extLst>
              <a:ext uri="{FF2B5EF4-FFF2-40B4-BE49-F238E27FC236}"/>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bwMode="auto">
          <a:xfrm>
            <a:off x="0" y="0"/>
            <a:ext cx="0" cy="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buClr>
                <a:srgbClr val="000000"/>
              </a:buClr>
              <a:buFont typeface="Arial" charset="0"/>
              <a:buNone/>
              <a:defRPr/>
            </a:lvl1pPr>
          </a:lstStyle>
          <a:p>
            <a:pPr>
              <a:defRPr/>
            </a:pPr>
            <a:endParaRPr lang="pl-PL"/>
          </a:p>
        </p:txBody>
      </p:sp>
      <p:sp>
        <p:nvSpPr>
          <p:cNvPr id="5" name="Symbol zastępczy stopki 4"/>
          <p:cNvSpPr>
            <a:spLocks noGrp="1"/>
          </p:cNvSpPr>
          <p:nvPr>
            <p:ph type="ftr" sz="quarter" idx="11"/>
          </p:nvPr>
        </p:nvSpPr>
        <p:spPr bwMode="auto">
          <a:xfrm>
            <a:off x="0" y="0"/>
            <a:ext cx="0" cy="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buClr>
                <a:srgbClr val="000000"/>
              </a:buClr>
              <a:buFont typeface="Arial" charset="0"/>
              <a:buNone/>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248202F6-EB40-4984-9121-9D3125C31867}"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814388" y="523875"/>
            <a:ext cx="5257800" cy="1020763"/>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p>
            <a:pPr lvl="0"/>
            <a:endParaRPr lang="pl-PL" smtClean="0">
              <a:sym typeface="Arial" charset="0"/>
            </a:endParaRPr>
          </a:p>
        </p:txBody>
      </p:sp>
      <p:sp>
        <p:nvSpPr>
          <p:cNvPr id="1027" name="Google Shape;7;p1"/>
          <p:cNvSpPr txBox="1">
            <a:spLocks noGrp="1"/>
          </p:cNvSpPr>
          <p:nvPr>
            <p:ph type="body" idx="1"/>
          </p:nvPr>
        </p:nvSpPr>
        <p:spPr bwMode="auto">
          <a:xfrm>
            <a:off x="814388" y="1770063"/>
            <a:ext cx="6132512" cy="4194175"/>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p>
            <a:pPr lvl="0"/>
            <a:endParaRPr lang="pl-PL" smtClean="0">
              <a:sym typeface="Arial" charset="0"/>
            </a:endParaRPr>
          </a:p>
        </p:txBody>
      </p:sp>
      <p:sp>
        <p:nvSpPr>
          <p:cNvPr id="1028" name="Google Shape;8;p1"/>
          <p:cNvSpPr txBox="1">
            <a:spLocks noGrp="1"/>
          </p:cNvSpPr>
          <p:nvPr>
            <p:ph type="sldNum" idx="12"/>
          </p:nvPr>
        </p:nvSpPr>
        <p:spPr bwMode="auto">
          <a:xfrm>
            <a:off x="7618413" y="6181725"/>
            <a:ext cx="1487487" cy="420688"/>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lvl1pPr algn="r">
              <a:buClr>
                <a:srgbClr val="000000"/>
              </a:buClr>
              <a:buFont typeface="Arial" charset="0"/>
              <a:buNone/>
              <a:defRPr sz="1600" b="1">
                <a:solidFill>
                  <a:srgbClr val="FFFFFF"/>
                </a:solidFill>
                <a:latin typeface="Roboto Condensed"/>
                <a:ea typeface="Roboto Condensed"/>
                <a:cs typeface="Roboto Condensed"/>
                <a:sym typeface="Roboto Condensed"/>
              </a:defRPr>
            </a:lvl1pPr>
          </a:lstStyle>
          <a:p>
            <a:pPr>
              <a:defRPr/>
            </a:pPr>
            <a:fld id="{3E5AF52E-B1B8-414D-A36E-652B061D0A26}" type="slidenum">
              <a:rPr lang="pl-PL"/>
              <a:pPr>
                <a:defRPr/>
              </a:pPr>
              <a:t>‹#›</a:t>
            </a:fld>
            <a:endParaRPr lang="pl-PL"/>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a:solidFill>
            <a:srgbClr val="000000"/>
          </a:solidFill>
          <a:latin typeface="Arial"/>
          <a:ea typeface="Arial"/>
          <a:cs typeface="Arial"/>
          <a:sym typeface="Arial" charset="0"/>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a:solidFill>
            <a:srgbClr val="000000"/>
          </a:solidFill>
          <a:latin typeface="Arial"/>
          <a:ea typeface="Arial"/>
          <a:cs typeface="Arial"/>
          <a:sym typeface="Arial" charset="0"/>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krs.ms.gov.pl/web/wyszukiwarka-krs"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pliki/16_Uchwala_zarz&#261;dzenie%20druku%20kart%20do%20g&#322;osowania.pdf" TargetMode="External"/><Relationship Id="rId5" Type="http://schemas.openxmlformats.org/officeDocument/2006/relationships/image" Target="../media/image20.png"/><Relationship Id="rId4" Type="http://schemas.openxmlformats.org/officeDocument/2006/relationships/image" Target="../media/image19.jpeg"/><Relationship Id="rId9"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wmf"/><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wmf"/><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image" Target="../media/image37.jpeg"/><Relationship Id="rId4" Type="http://schemas.openxmlformats.org/officeDocument/2006/relationships/image" Target="../media/image36.png"/></Relationships>
</file>

<file path=ppt/slides/_rels/slide6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jpeg"/><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dtytuł 6">
            <a:extLst>
              <a:ext uri="{FF2B5EF4-FFF2-40B4-BE49-F238E27FC236}"/>
            </a:extLst>
          </p:cNvPr>
          <p:cNvSpPr>
            <a:spLocks noGrp="1"/>
          </p:cNvSpPr>
          <p:nvPr>
            <p:ph type="subTitle" idx="1"/>
          </p:nvPr>
        </p:nvSpPr>
        <p:spPr>
          <a:xfrm>
            <a:off x="717550" y="354013"/>
            <a:ext cx="5972175" cy="1046162"/>
          </a:xfrm>
        </p:spPr>
        <p:txBody>
          <a:bodyPr/>
          <a:lstStyle/>
          <a:p>
            <a:pPr marL="457200" indent="-381000" eaLnBrk="1" fontAlgn="auto" hangingPunct="1">
              <a:buFont typeface="Roboto Condensed Light"/>
              <a:buNone/>
              <a:defRPr/>
            </a:pPr>
            <a:r>
              <a:rPr lang="pl-PL" sz="4000" b="1" dirty="0">
                <a:latin typeface="Roboto Condensed Light"/>
                <a:ea typeface="Roboto Condensed Light"/>
                <a:cs typeface="Roboto Condensed Light"/>
                <a:sym typeface="Roboto Condensed Light"/>
              </a:rPr>
              <a:t>WYBORY</a:t>
            </a:r>
          </a:p>
          <a:p>
            <a:pPr marL="457200" indent="-381000" eaLnBrk="1" fontAlgn="auto" hangingPunct="1">
              <a:buFont typeface="Roboto Condensed Light"/>
              <a:buNone/>
              <a:defRPr/>
            </a:pPr>
            <a:r>
              <a:rPr lang="pl-PL" sz="4000" b="1" dirty="0">
                <a:latin typeface="Roboto Condensed Light"/>
                <a:ea typeface="Roboto Condensed Light"/>
                <a:cs typeface="Roboto Condensed Light"/>
                <a:sym typeface="Roboto Condensed Light"/>
              </a:rPr>
              <a:t>PREZYDENTA</a:t>
            </a:r>
          </a:p>
          <a:p>
            <a:pPr marL="457200" indent="-381000" eaLnBrk="1" fontAlgn="auto" hangingPunct="1">
              <a:buFont typeface="Roboto Condensed Light"/>
              <a:buNone/>
              <a:defRPr/>
            </a:pPr>
            <a:r>
              <a:rPr lang="pl-PL" sz="4000" b="1" dirty="0">
                <a:latin typeface="Roboto Condensed Light"/>
                <a:ea typeface="Roboto Condensed Light"/>
                <a:cs typeface="Roboto Condensed Light"/>
                <a:sym typeface="Roboto Condensed Light"/>
              </a:rPr>
              <a:t>RZECZYPOSPOLITEJ</a:t>
            </a:r>
          </a:p>
          <a:p>
            <a:pPr marL="457200" indent="-381000" eaLnBrk="1" fontAlgn="auto" hangingPunct="1">
              <a:buFont typeface="Roboto Condensed Light"/>
              <a:buNone/>
              <a:defRPr/>
            </a:pPr>
            <a:r>
              <a:rPr lang="pl-PL" sz="4000" b="1" dirty="0">
                <a:latin typeface="Roboto Condensed Light"/>
                <a:ea typeface="Roboto Condensed Light"/>
                <a:cs typeface="Roboto Condensed Light"/>
                <a:sym typeface="Roboto Condensed Light"/>
              </a:rPr>
              <a:t>POLSKIEJ</a:t>
            </a:r>
          </a:p>
          <a:p>
            <a:pPr marL="457200" indent="-381000" eaLnBrk="1" fontAlgn="auto" hangingPunct="1">
              <a:buFont typeface="Roboto Condensed Light"/>
              <a:buNone/>
              <a:defRPr/>
            </a:pPr>
            <a:r>
              <a:rPr lang="pl-PL" sz="2400" b="1" dirty="0">
                <a:latin typeface="Roboto Condensed Light"/>
                <a:ea typeface="Roboto Condensed Light"/>
                <a:cs typeface="Roboto Condensed Light"/>
                <a:sym typeface="Roboto Condensed Light"/>
              </a:rPr>
              <a:t>28 czerwca 2020 r.</a:t>
            </a:r>
          </a:p>
        </p:txBody>
      </p:sp>
      <p:sp>
        <p:nvSpPr>
          <p:cNvPr id="18434" name="pole tekstowe 3"/>
          <p:cNvSpPr txBox="1">
            <a:spLocks noGrp="1" noChangeArrowheads="1"/>
          </p:cNvSpPr>
          <p:nvPr>
            <p:ph type="ctrTitle"/>
          </p:nvPr>
        </p:nvSpPr>
        <p:spPr>
          <a:xfrm>
            <a:off x="717550" y="4056063"/>
            <a:ext cx="4094163" cy="1477962"/>
          </a:xfrm>
        </p:spPr>
        <p:txBody>
          <a:bodyPr>
            <a:spAutoFit/>
          </a:bodyPr>
          <a:lstStyle/>
          <a:p>
            <a:pPr eaLnBrk="1" hangingPunct="1">
              <a:spcBef>
                <a:spcPct val="0"/>
              </a:spcBef>
              <a:spcAft>
                <a:spcPct val="0"/>
              </a:spcAft>
              <a:buClr>
                <a:srgbClr val="FFFFFF"/>
              </a:buClr>
              <a:buFontTx/>
              <a:buNone/>
            </a:pPr>
            <a:r>
              <a:rPr lang="pl-PL" altLang="pl-PL" sz="2800" b="1" smtClean="0">
                <a:solidFill>
                  <a:schemeClr val="bg1"/>
                </a:solidFill>
                <a:latin typeface="Arial Black" pitchFamily="34" charset="0"/>
                <a:ea typeface="Roboto Condensed"/>
                <a:cs typeface="Roboto Condensed"/>
                <a:sym typeface="Roboto Condensed"/>
              </a:rPr>
              <a:t>Szkolenie członków obwodowych komisji wyborczych</a:t>
            </a:r>
          </a:p>
        </p:txBody>
      </p:sp>
      <p:sp>
        <p:nvSpPr>
          <p:cNvPr id="18435" name="Prostokąt 2"/>
          <p:cNvSpPr>
            <a:spLocks noChangeArrowheads="1"/>
          </p:cNvSpPr>
          <p:nvPr/>
        </p:nvSpPr>
        <p:spPr bwMode="auto">
          <a:xfrm>
            <a:off x="392113" y="5764213"/>
            <a:ext cx="6481762" cy="815975"/>
          </a:xfrm>
          <a:prstGeom prst="rect">
            <a:avLst/>
          </a:prstGeom>
          <a:noFill/>
          <a:ln w="9525">
            <a:noFill/>
            <a:miter lim="800000"/>
            <a:headEnd/>
            <a:tailEnd/>
          </a:ln>
        </p:spPr>
        <p:txBody>
          <a:bodyPr>
            <a:spAutoFit/>
          </a:bodyPr>
          <a:lstStyle/>
          <a:p>
            <a:pPr>
              <a:buClr>
                <a:srgbClr val="000000"/>
              </a:buClr>
            </a:pPr>
            <a:r>
              <a:rPr lang="pl-PL" altLang="pl-PL">
                <a:solidFill>
                  <a:srgbClr val="BFBFBF"/>
                </a:solidFill>
              </a:rPr>
              <a:t>Opracowanie: </a:t>
            </a:r>
          </a:p>
          <a:p>
            <a:pPr>
              <a:buClr>
                <a:srgbClr val="000000"/>
              </a:buClr>
            </a:pPr>
            <a:endParaRPr lang="pl-PL" altLang="pl-PL" sz="500">
              <a:solidFill>
                <a:srgbClr val="BFBFBF"/>
              </a:solidFill>
            </a:endParaRPr>
          </a:p>
          <a:p>
            <a:pPr>
              <a:buClr>
                <a:srgbClr val="000000"/>
              </a:buClr>
            </a:pPr>
            <a:r>
              <a:rPr lang="pl-PL" altLang="pl-PL">
                <a:solidFill>
                  <a:srgbClr val="BFBFBF"/>
                </a:solidFill>
              </a:rPr>
              <a:t>Krajowe Biuro Wyborcze</a:t>
            </a:r>
          </a:p>
          <a:p>
            <a:pPr>
              <a:buClr>
                <a:srgbClr val="000000"/>
              </a:buClr>
            </a:pPr>
            <a:r>
              <a:rPr lang="pl-PL" altLang="pl-PL">
                <a:solidFill>
                  <a:srgbClr val="BFBFBF"/>
                </a:solidFill>
              </a:rPr>
              <a:t>Delegatura w Elblągu</a:t>
            </a:r>
          </a:p>
        </p:txBody>
      </p:sp>
      <p:sp>
        <p:nvSpPr>
          <p:cNvPr id="18436" name="Symbol zastępczy numeru slajdu 9"/>
          <p:cNvSpPr>
            <a:spLocks noGrp="1"/>
          </p:cNvSpPr>
          <p:nvPr>
            <p:ph type="sldNum" sz="quarter" idx="10"/>
          </p:nvPr>
        </p:nvSpPr>
        <p:spPr>
          <a:noFill/>
        </p:spPr>
        <p:txBody>
          <a:bodyPr/>
          <a:lstStyle/>
          <a:p>
            <a:fld id="{AB0D8ED8-5F6B-46C3-B63E-3487373E0FCA}" type="slidenum">
              <a:rPr lang="pl-PL" smtClean="0"/>
              <a:pPr/>
              <a:t>1</a:t>
            </a:fld>
            <a:endParaRPr lang="pl-PL"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Prostokąt 1"/>
          <p:cNvSpPr>
            <a:spLocks noChangeArrowheads="1"/>
          </p:cNvSpPr>
          <p:nvPr/>
        </p:nvSpPr>
        <p:spPr bwMode="auto">
          <a:xfrm>
            <a:off x="590550" y="806450"/>
            <a:ext cx="4387850" cy="400050"/>
          </a:xfrm>
          <a:prstGeom prst="rect">
            <a:avLst/>
          </a:prstGeom>
          <a:noFill/>
          <a:ln w="9525">
            <a:noFill/>
            <a:miter lim="800000"/>
            <a:headEnd/>
            <a:tailEnd/>
          </a:ln>
        </p:spPr>
        <p:txBody>
          <a:bodyPr wrap="none">
            <a:spAutoFit/>
          </a:bodyPr>
          <a:lstStyle/>
          <a:p>
            <a:pPr algn="ctr">
              <a:buClr>
                <a:srgbClr val="000000"/>
              </a:buClr>
            </a:pPr>
            <a:r>
              <a:rPr lang="pl-PL" altLang="pl-PL" sz="2000">
                <a:solidFill>
                  <a:schemeClr val="bg1"/>
                </a:solidFill>
                <a:latin typeface="Arial Black" pitchFamily="34" charset="0"/>
              </a:rPr>
              <a:t>OBSERWATORZY SPOŁECZNI </a:t>
            </a:r>
          </a:p>
        </p:txBody>
      </p:sp>
      <p:sp>
        <p:nvSpPr>
          <p:cNvPr id="27650" name="Prostokąt 4"/>
          <p:cNvSpPr>
            <a:spLocks noChangeArrowheads="1"/>
          </p:cNvSpPr>
          <p:nvPr/>
        </p:nvSpPr>
        <p:spPr bwMode="auto">
          <a:xfrm>
            <a:off x="349250" y="1697038"/>
            <a:ext cx="8135938" cy="5105400"/>
          </a:xfrm>
          <a:prstGeom prst="rect">
            <a:avLst/>
          </a:prstGeom>
          <a:noFill/>
          <a:ln w="9525">
            <a:noFill/>
            <a:miter lim="800000"/>
            <a:headEnd/>
            <a:tailEnd/>
          </a:ln>
        </p:spPr>
        <p:txBody>
          <a:bodyPr>
            <a:spAutoFit/>
          </a:bodyPr>
          <a:lstStyle/>
          <a:p>
            <a:pPr marL="285750" indent="-285750">
              <a:buClr>
                <a:srgbClr val="000000"/>
              </a:buClr>
              <a:buFont typeface="Arial" charset="0"/>
              <a:buChar char="•"/>
            </a:pPr>
            <a:endParaRPr lang="pl-PL">
              <a:latin typeface="Franklin Gothic Book" pitchFamily="34" charset="0"/>
            </a:endParaRPr>
          </a:p>
          <a:p>
            <a:pPr marL="285750" indent="-285750">
              <a:buClr>
                <a:srgbClr val="000000"/>
              </a:buClr>
              <a:buFont typeface="Arial" charset="0"/>
              <a:buNone/>
            </a:pPr>
            <a:endParaRPr lang="pl-PL"/>
          </a:p>
          <a:p>
            <a:pPr marL="285750" indent="-285750" algn="just">
              <a:buClr>
                <a:srgbClr val="000000"/>
              </a:buClr>
              <a:buFont typeface="Arial" charset="0"/>
              <a:buChar char="•"/>
            </a:pPr>
            <a:r>
              <a:rPr lang="pl-PL" sz="1800">
                <a:latin typeface="Franklin Gothic Book" pitchFamily="34" charset="0"/>
              </a:rPr>
              <a:t>zarejestrowane w Rzeczypospolitej Polskiej, tj. </a:t>
            </a:r>
            <a:r>
              <a:rPr lang="pl-PL" sz="1800" b="1">
                <a:latin typeface="Franklin Gothic Book" pitchFamily="34" charset="0"/>
              </a:rPr>
              <a:t>wpisane do Krajowego Rejestru Sądowego</a:t>
            </a:r>
            <a:r>
              <a:rPr lang="pl-PL" sz="1800">
                <a:latin typeface="Franklin Gothic Book" pitchFamily="34" charset="0"/>
              </a:rPr>
              <a:t>, stowarzyszenia i fundacje, do których celów statutowych należy troska o demokrację, prawa obywatelskie i rozwój społeczeństwa obywatelskiego, mają prawo wyznaczyć po jednym obserwatorze społecznym do każdej obwodowej komisji wyborczej</a:t>
            </a:r>
          </a:p>
          <a:p>
            <a:pPr marL="285750" indent="-285750" algn="just">
              <a:buClr>
                <a:srgbClr val="000000"/>
              </a:buClr>
              <a:buFont typeface="Arial" charset="0"/>
              <a:buNone/>
            </a:pPr>
            <a:endParaRPr lang="pl-PL" sz="1800">
              <a:latin typeface="Franklin Gothic Book" pitchFamily="34" charset="0"/>
            </a:endParaRPr>
          </a:p>
          <a:p>
            <a:pPr marL="285750" indent="-285750" algn="just">
              <a:buClr>
                <a:srgbClr val="000000"/>
              </a:buClr>
              <a:buFont typeface="Arial" charset="0"/>
              <a:buChar char="•"/>
            </a:pPr>
            <a:r>
              <a:rPr lang="pl-PL" sz="1800">
                <a:latin typeface="Franklin Gothic Book" pitchFamily="34" charset="0"/>
              </a:rPr>
              <a:t>sprawdzenia można dokonać w wyszukiwarce Ministerstwa Sprawiedliwości na stronie internetowej </a:t>
            </a:r>
            <a:r>
              <a:rPr lang="pl-PL" sz="1800" u="sng">
                <a:latin typeface="Franklin Gothic Book" pitchFamily="34" charset="0"/>
                <a:hlinkClick r:id="rId2"/>
              </a:rPr>
              <a:t>https://ekrs.ms.gov.pl/web/wyszukiwarka-krs</a:t>
            </a:r>
            <a:r>
              <a:rPr lang="pl-PL" sz="1800">
                <a:latin typeface="Franklin Gothic Book" pitchFamily="34" charset="0"/>
              </a:rPr>
              <a:t>. </a:t>
            </a:r>
          </a:p>
          <a:p>
            <a:pPr marL="285750" indent="-285750" algn="just">
              <a:buClr>
                <a:srgbClr val="000000"/>
              </a:buClr>
              <a:buFont typeface="Arial" charset="0"/>
              <a:buChar char="•"/>
            </a:pPr>
            <a:endParaRPr lang="pl-PL" sz="1800">
              <a:latin typeface="Franklin Gothic Book" pitchFamily="34" charset="0"/>
            </a:endParaRPr>
          </a:p>
          <a:p>
            <a:pPr marL="285750" indent="-285750" algn="just">
              <a:buClr>
                <a:srgbClr val="000000"/>
              </a:buClr>
              <a:buFont typeface="Arial" charset="0"/>
              <a:buChar char="•"/>
            </a:pPr>
            <a:r>
              <a:rPr lang="pl-PL" sz="1800">
                <a:latin typeface="Franklin Gothic Book" pitchFamily="34" charset="0"/>
              </a:rPr>
              <a:t>prawo wyznaczenia po jednym obserwatorze społecznym do komisji wyborczych mają stowarzyszenia i fundacje, które w swoim statucie mają zapisaną realizację co najmniej jednego z wymienionego wyżej celów, tj. troskę </a:t>
            </a:r>
            <a:br>
              <a:rPr lang="pl-PL" sz="1800">
                <a:latin typeface="Franklin Gothic Book" pitchFamily="34" charset="0"/>
              </a:rPr>
            </a:br>
            <a:r>
              <a:rPr lang="pl-PL" sz="1800">
                <a:latin typeface="Franklin Gothic Book" pitchFamily="34" charset="0"/>
              </a:rPr>
              <a:t>o demokrację lub prawa obywatelskie albo rozwój społeczeństwa obywatelskiego. Nie ma przy tym znaczenia, w jaki sposób zostaną one zapisane (jakie sformułowania zostaną użyte) w statucie.</a:t>
            </a:r>
          </a:p>
          <a:p>
            <a:pPr marL="285750" indent="-285750">
              <a:lnSpc>
                <a:spcPct val="90000"/>
              </a:lnSpc>
              <a:spcBef>
                <a:spcPct val="20000"/>
              </a:spcBef>
              <a:buClr>
                <a:srgbClr val="000000"/>
              </a:buClr>
              <a:buFont typeface="Arial" charset="0"/>
              <a:buNone/>
            </a:pPr>
            <a:endParaRPr lang="pl-PL">
              <a:latin typeface="Franklin Gothic Book" pitchFamily="34" charset="0"/>
            </a:endParaRPr>
          </a:p>
        </p:txBody>
      </p:sp>
      <p:sp>
        <p:nvSpPr>
          <p:cNvPr id="27651" name="Symbol zastępczy numeru slajdu 2"/>
          <p:cNvSpPr>
            <a:spLocks noGrp="1"/>
          </p:cNvSpPr>
          <p:nvPr>
            <p:ph type="sldNum" sz="quarter" idx="10"/>
          </p:nvPr>
        </p:nvSpPr>
        <p:spPr>
          <a:noFill/>
        </p:spPr>
        <p:txBody>
          <a:bodyPr/>
          <a:lstStyle/>
          <a:p>
            <a:fld id="{3F25EFB0-07C4-40D0-9666-4C755BCB693A}" type="slidenum">
              <a:rPr lang="pl-PL" smtClean="0"/>
              <a:pPr/>
              <a:t>10</a:t>
            </a:fld>
            <a:endParaRPr lang="pl-PL" smtClean="0"/>
          </a:p>
        </p:txBody>
      </p:sp>
      <p:pic>
        <p:nvPicPr>
          <p:cNvPr id="27652" name="Obraz 6"/>
          <p:cNvPicPr>
            <a:picLocks noChangeAspect="1"/>
          </p:cNvPicPr>
          <p:nvPr/>
        </p:nvPicPr>
        <p:blipFill>
          <a:blip r:embed="rId3"/>
          <a:srcRect/>
          <a:stretch>
            <a:fillRect/>
          </a:stretch>
        </p:blipFill>
        <p:spPr bwMode="auto">
          <a:xfrm>
            <a:off x="7818438" y="146050"/>
            <a:ext cx="1185862" cy="500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rostokąt 1"/>
          <p:cNvSpPr>
            <a:spLocks noChangeArrowheads="1"/>
          </p:cNvSpPr>
          <p:nvPr/>
        </p:nvSpPr>
        <p:spPr bwMode="auto">
          <a:xfrm>
            <a:off x="2514600" y="1133475"/>
            <a:ext cx="4387850" cy="400050"/>
          </a:xfrm>
          <a:prstGeom prst="rect">
            <a:avLst/>
          </a:prstGeom>
          <a:noFill/>
          <a:ln w="9525">
            <a:noFill/>
            <a:miter lim="800000"/>
            <a:headEnd/>
            <a:tailEnd/>
          </a:ln>
        </p:spPr>
        <p:txBody>
          <a:bodyPr wrap="none">
            <a:spAutoFit/>
          </a:bodyPr>
          <a:lstStyle/>
          <a:p>
            <a:pPr algn="ctr">
              <a:buClr>
                <a:srgbClr val="000000"/>
              </a:buClr>
            </a:pPr>
            <a:r>
              <a:rPr lang="pl-PL" altLang="pl-PL" sz="2000">
                <a:solidFill>
                  <a:srgbClr val="C00000"/>
                </a:solidFill>
                <a:latin typeface="Arial Black" pitchFamily="34" charset="0"/>
              </a:rPr>
              <a:t>OBSERWATORZY SPOŁECZNI </a:t>
            </a:r>
          </a:p>
        </p:txBody>
      </p:sp>
      <p:pic>
        <p:nvPicPr>
          <p:cNvPr id="28674" name="Picture 2" descr="http://uxbite.com/wp-content/uploads/2011/08/observing-eye-300x200.jpg"/>
          <p:cNvPicPr>
            <a:picLocks noChangeAspect="1" noChangeArrowheads="1"/>
          </p:cNvPicPr>
          <p:nvPr/>
        </p:nvPicPr>
        <p:blipFill>
          <a:blip r:embed="rId2"/>
          <a:srcRect/>
          <a:stretch>
            <a:fillRect/>
          </a:stretch>
        </p:blipFill>
        <p:spPr bwMode="auto">
          <a:xfrm>
            <a:off x="2630488" y="5075238"/>
            <a:ext cx="2078037" cy="1149350"/>
          </a:xfrm>
          <a:prstGeom prst="rect">
            <a:avLst/>
          </a:prstGeom>
          <a:noFill/>
          <a:ln w="9525">
            <a:noFill/>
            <a:miter lim="800000"/>
            <a:headEnd/>
            <a:tailEnd/>
          </a:ln>
        </p:spPr>
      </p:pic>
      <p:sp>
        <p:nvSpPr>
          <p:cNvPr id="7" name="Znak zakazu 6"/>
          <p:cNvSpPr/>
          <p:nvPr/>
        </p:nvSpPr>
        <p:spPr>
          <a:xfrm>
            <a:off x="3011536" y="5000613"/>
            <a:ext cx="1152128" cy="1224136"/>
          </a:xfrm>
          <a:prstGeom prst="noSmoking">
            <a:avLst>
              <a:gd name="adj" fmla="val 4308"/>
            </a:avLst>
          </a:prstGeom>
          <a:solidFill>
            <a:srgbClr val="FF0000"/>
          </a:solidFill>
          <a:ln w="25400" cmpd="sng">
            <a:solidFill>
              <a:srgbClr val="502604">
                <a:alpha val="70000"/>
              </a:srgbClr>
            </a:solidFill>
          </a:ln>
          <a:effectLst>
            <a:outerShdw blurRad="596900" dist="88900" sx="106000" sy="106000" algn="ctr" rotWithShape="0">
              <a:schemeClr val="bg2">
                <a:lumMod val="25000"/>
                <a:alpha val="50000"/>
              </a:schemeClr>
            </a:outerShdw>
          </a:effectLst>
          <a:scene3d>
            <a:camera prst="orthographicFront"/>
            <a:lightRig rig="threePt" dir="t"/>
          </a:scene3d>
          <a:sp3d extrusionH="76200" contourW="12700" prstMaterial="flat">
            <a:bevelT w="342900" prst="coolSlant"/>
            <a:extrusionClr>
              <a:schemeClr val="accent6">
                <a:lumMod val="75000"/>
              </a:schemeClr>
            </a:extrusionClr>
            <a:contourClr>
              <a:schemeClr val="accent6">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pl-PL" kern="0" dirty="0">
              <a:solidFill>
                <a:schemeClr val="tx1"/>
              </a:solidFill>
              <a:cs typeface="Arial" panose="020B0604020202020204" pitchFamily="34" charset="0"/>
              <a:sym typeface="Arial"/>
            </a:endParaRPr>
          </a:p>
        </p:txBody>
      </p:sp>
      <p:sp>
        <p:nvSpPr>
          <p:cNvPr id="28678" name="Prostokąt 4"/>
          <p:cNvSpPr>
            <a:spLocks noChangeArrowheads="1"/>
          </p:cNvSpPr>
          <p:nvPr/>
        </p:nvSpPr>
        <p:spPr bwMode="auto">
          <a:xfrm>
            <a:off x="360363" y="2451100"/>
            <a:ext cx="8423275" cy="2232025"/>
          </a:xfrm>
          <a:prstGeom prst="rect">
            <a:avLst/>
          </a:prstGeom>
          <a:noFill/>
          <a:ln w="19050">
            <a:solidFill>
              <a:srgbClr val="9D032A"/>
            </a:solidFill>
            <a:miter lim="800000"/>
            <a:headEnd/>
            <a:tailEnd/>
          </a:ln>
        </p:spPr>
        <p:txBody>
          <a:bodyPr>
            <a:spAutoFit/>
          </a:bodyPr>
          <a:lstStyle/>
          <a:p>
            <a:pPr algn="just">
              <a:buClr>
                <a:srgbClr val="000000"/>
              </a:buClr>
            </a:pPr>
            <a:endParaRPr lang="pl-PL" altLang="pl-PL" sz="1100">
              <a:solidFill>
                <a:schemeClr val="tx1"/>
              </a:solidFill>
            </a:endParaRPr>
          </a:p>
          <a:p>
            <a:pPr algn="just">
              <a:buClr>
                <a:srgbClr val="000000"/>
              </a:buClr>
            </a:pPr>
            <a:r>
              <a:rPr lang="pl-PL" altLang="pl-PL" sz="1800" b="1">
                <a:solidFill>
                  <a:schemeClr val="tx1"/>
                </a:solidFill>
              </a:rPr>
              <a:t>Obserwatorzy społeczni mają takie same uprawnienia </a:t>
            </a:r>
            <a:r>
              <a:rPr lang="pl-PL" altLang="pl-PL" sz="1800">
                <a:solidFill>
                  <a:schemeClr val="tx1"/>
                </a:solidFill>
              </a:rPr>
              <a:t>jakie przysługują mężom zaufania </a:t>
            </a:r>
            <a:r>
              <a:rPr lang="pl-PL" altLang="pl-PL" sz="1800" b="1">
                <a:solidFill>
                  <a:srgbClr val="C00000"/>
                </a:solidFill>
              </a:rPr>
              <a:t>za wyjątkiem: </a:t>
            </a:r>
          </a:p>
          <a:p>
            <a:pPr algn="just">
              <a:buClr>
                <a:srgbClr val="000000"/>
              </a:buClr>
            </a:pPr>
            <a:endParaRPr lang="pl-PL" altLang="pl-PL" sz="1800">
              <a:solidFill>
                <a:schemeClr val="tx1"/>
              </a:solidFill>
            </a:endParaRPr>
          </a:p>
          <a:p>
            <a:pPr algn="just">
              <a:buClr>
                <a:srgbClr val="000000"/>
              </a:buClr>
            </a:pPr>
            <a:r>
              <a:rPr lang="pl-PL" altLang="pl-PL" sz="1800" b="1">
                <a:solidFill>
                  <a:schemeClr val="tx1"/>
                </a:solidFill>
              </a:rPr>
              <a:t>1) wnoszenia uwag do protokołu głosowania; </a:t>
            </a:r>
            <a:endParaRPr lang="pl-PL" altLang="pl-PL" sz="1800">
              <a:solidFill>
                <a:schemeClr val="tx1"/>
              </a:solidFill>
            </a:endParaRPr>
          </a:p>
          <a:p>
            <a:pPr algn="just">
              <a:buClr>
                <a:srgbClr val="000000"/>
              </a:buClr>
            </a:pPr>
            <a:r>
              <a:rPr lang="pl-PL" altLang="pl-PL" sz="1800" b="1">
                <a:solidFill>
                  <a:schemeClr val="tx1"/>
                </a:solidFill>
              </a:rPr>
              <a:t>2) obecności przy przewożeniu i przekazywaniu protokołu </a:t>
            </a:r>
          </a:p>
          <a:p>
            <a:pPr algn="just">
              <a:buClr>
                <a:srgbClr val="000000"/>
              </a:buClr>
            </a:pPr>
            <a:r>
              <a:rPr lang="pl-PL" altLang="pl-PL" sz="1800" b="1">
                <a:solidFill>
                  <a:schemeClr val="tx1"/>
                </a:solidFill>
              </a:rPr>
              <a:t>3) również muszą posiadać zaświadczenie wydane przez uprawniony organ</a:t>
            </a:r>
          </a:p>
          <a:p>
            <a:pPr algn="just">
              <a:buClr>
                <a:srgbClr val="000000"/>
              </a:buClr>
            </a:pPr>
            <a:r>
              <a:rPr lang="pl-PL" altLang="pl-PL" sz="2000" b="1">
                <a:solidFill>
                  <a:schemeClr val="tx1"/>
                </a:solidFill>
              </a:rPr>
              <a:t>    </a:t>
            </a:r>
            <a:endParaRPr lang="pl-PL" altLang="pl-PL" sz="2000">
              <a:solidFill>
                <a:schemeClr val="tx1"/>
              </a:solidFill>
            </a:endParaRPr>
          </a:p>
        </p:txBody>
      </p:sp>
      <p:sp>
        <p:nvSpPr>
          <p:cNvPr id="28679" name="Symbol zastępczy numeru slajdu 2"/>
          <p:cNvSpPr>
            <a:spLocks noGrp="1"/>
          </p:cNvSpPr>
          <p:nvPr>
            <p:ph type="sldNum" sz="quarter" idx="10"/>
          </p:nvPr>
        </p:nvSpPr>
        <p:spPr>
          <a:noFill/>
        </p:spPr>
        <p:txBody>
          <a:bodyPr/>
          <a:lstStyle/>
          <a:p>
            <a:fld id="{FFED1E9B-C063-4661-BA38-80694AB25254}" type="slidenum">
              <a:rPr lang="pl-PL" smtClean="0"/>
              <a:pPr/>
              <a:t>11</a:t>
            </a:fld>
            <a:endParaRPr lang="pl-PL" smtClean="0"/>
          </a:p>
        </p:txBody>
      </p:sp>
      <p:pic>
        <p:nvPicPr>
          <p:cNvPr id="28680" name="Obraz 6"/>
          <p:cNvPicPr>
            <a:picLocks noChangeAspect="1"/>
          </p:cNvPicPr>
          <p:nvPr/>
        </p:nvPicPr>
        <p:blipFill>
          <a:blip r:embed="rId3"/>
          <a:srcRect/>
          <a:stretch>
            <a:fillRect/>
          </a:stretch>
        </p:blipFill>
        <p:spPr bwMode="auto">
          <a:xfrm>
            <a:off x="7818438" y="146050"/>
            <a:ext cx="1185862" cy="500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Prostokąt 1"/>
          <p:cNvSpPr>
            <a:spLocks noChangeArrowheads="1"/>
          </p:cNvSpPr>
          <p:nvPr/>
        </p:nvSpPr>
        <p:spPr bwMode="auto">
          <a:xfrm>
            <a:off x="749300" y="779463"/>
            <a:ext cx="5626100" cy="400050"/>
          </a:xfrm>
          <a:prstGeom prst="rect">
            <a:avLst/>
          </a:prstGeom>
          <a:noFill/>
          <a:ln w="9525">
            <a:noFill/>
            <a:miter lim="800000"/>
            <a:headEnd/>
            <a:tailEnd/>
          </a:ln>
        </p:spPr>
        <p:txBody>
          <a:bodyPr wrap="none">
            <a:spAutoFit/>
          </a:bodyPr>
          <a:lstStyle/>
          <a:p>
            <a:pPr algn="ctr">
              <a:buClr>
                <a:srgbClr val="000000"/>
              </a:buClr>
            </a:pPr>
            <a:r>
              <a:rPr lang="pl-PL" altLang="pl-PL" sz="2000">
                <a:solidFill>
                  <a:schemeClr val="bg1"/>
                </a:solidFill>
                <a:latin typeface="Arial Black" pitchFamily="34" charset="0"/>
              </a:rPr>
              <a:t>OBSERWATORZY MIĘDZYNARODOWI </a:t>
            </a:r>
          </a:p>
        </p:txBody>
      </p:sp>
      <p:sp>
        <p:nvSpPr>
          <p:cNvPr id="29698" name="Prostokąt 2"/>
          <p:cNvSpPr>
            <a:spLocks noChangeArrowheads="1"/>
          </p:cNvSpPr>
          <p:nvPr/>
        </p:nvSpPr>
        <p:spPr bwMode="auto">
          <a:xfrm>
            <a:off x="323850" y="1822450"/>
            <a:ext cx="8496300" cy="708025"/>
          </a:xfrm>
          <a:prstGeom prst="rect">
            <a:avLst/>
          </a:prstGeom>
          <a:noFill/>
          <a:ln w="9525">
            <a:noFill/>
            <a:miter lim="800000"/>
            <a:headEnd/>
            <a:tailEnd/>
          </a:ln>
        </p:spPr>
        <p:txBody>
          <a:bodyPr>
            <a:spAutoFit/>
          </a:bodyPr>
          <a:lstStyle/>
          <a:p>
            <a:pPr marL="342900" indent="-342900">
              <a:buClr>
                <a:srgbClr val="000000"/>
              </a:buClr>
              <a:buFont typeface="Arial" charset="0"/>
              <a:buChar char="•"/>
            </a:pPr>
            <a:r>
              <a:rPr lang="pl-PL" altLang="pl-PL" sz="2000">
                <a:solidFill>
                  <a:schemeClr val="tx1"/>
                </a:solidFill>
                <a:latin typeface="Franklin Gothic Book" pitchFamily="34" charset="0"/>
              </a:rPr>
              <a:t>przy wszystkich czynnościach komisji mogą być również obecni </a:t>
            </a:r>
            <a:br>
              <a:rPr lang="pl-PL" altLang="pl-PL" sz="2000">
                <a:solidFill>
                  <a:schemeClr val="tx1"/>
                </a:solidFill>
                <a:latin typeface="Franklin Gothic Book" pitchFamily="34" charset="0"/>
              </a:rPr>
            </a:br>
            <a:r>
              <a:rPr lang="pl-PL" altLang="pl-PL" sz="2000" b="1">
                <a:solidFill>
                  <a:srgbClr val="9D032A"/>
                </a:solidFill>
                <a:latin typeface="Franklin Gothic Book" pitchFamily="34" charset="0"/>
              </a:rPr>
              <a:t>obserwatorzy międzynarodowi  </a:t>
            </a:r>
            <a:r>
              <a:rPr lang="pl-PL" altLang="pl-PL" sz="2000" b="1">
                <a:solidFill>
                  <a:schemeClr val="tx1"/>
                </a:solidFill>
                <a:latin typeface="Franklin Gothic Book" pitchFamily="34" charset="0"/>
              </a:rPr>
              <a:t>zaproszeni przez PKW. </a:t>
            </a:r>
          </a:p>
        </p:txBody>
      </p:sp>
      <p:sp>
        <p:nvSpPr>
          <p:cNvPr id="29699" name="Prostokąt 4"/>
          <p:cNvSpPr>
            <a:spLocks noChangeArrowheads="1"/>
          </p:cNvSpPr>
          <p:nvPr/>
        </p:nvSpPr>
        <p:spPr bwMode="auto">
          <a:xfrm>
            <a:off x="307975" y="2636838"/>
            <a:ext cx="8424863" cy="2862262"/>
          </a:xfrm>
          <a:prstGeom prst="rect">
            <a:avLst/>
          </a:prstGeom>
          <a:noFill/>
          <a:ln w="9525">
            <a:noFill/>
            <a:miter lim="800000"/>
            <a:headEnd/>
            <a:tailEnd/>
          </a:ln>
        </p:spPr>
        <p:txBody>
          <a:bodyPr>
            <a:spAutoFit/>
          </a:bodyPr>
          <a:lstStyle/>
          <a:p>
            <a:pPr algn="just">
              <a:buClr>
                <a:srgbClr val="000000"/>
              </a:buClr>
            </a:pPr>
            <a:r>
              <a:rPr lang="pl-PL" altLang="pl-PL" sz="2000">
                <a:solidFill>
                  <a:schemeClr val="tx1"/>
                </a:solidFill>
                <a:latin typeface="Franklin Gothic Book" pitchFamily="34" charset="0"/>
              </a:rPr>
              <a:t>                     </a:t>
            </a:r>
          </a:p>
          <a:p>
            <a:pPr algn="just">
              <a:buClr>
                <a:srgbClr val="000000"/>
              </a:buClr>
              <a:buFont typeface="Arial" charset="0"/>
              <a:buChar char="•"/>
            </a:pPr>
            <a:r>
              <a:rPr lang="pl-PL" altLang="pl-PL" sz="2000">
                <a:solidFill>
                  <a:schemeClr val="tx1"/>
                </a:solidFill>
                <a:latin typeface="Franklin Gothic Book" pitchFamily="34" charset="0"/>
              </a:rPr>
              <a:t>obserwatorzy międzynarodowi przedstawią komisji </a:t>
            </a:r>
            <a:r>
              <a:rPr lang="pl-PL" altLang="pl-PL" sz="2000" b="1">
                <a:solidFill>
                  <a:srgbClr val="FF9800"/>
                </a:solidFill>
                <a:latin typeface="Franklin Gothic Book" pitchFamily="34" charset="0"/>
              </a:rPr>
              <a:t>zaświadczenie wydane przez PKW. </a:t>
            </a:r>
          </a:p>
          <a:p>
            <a:pPr algn="just">
              <a:buClr>
                <a:srgbClr val="000000"/>
              </a:buClr>
              <a:buFont typeface="Arial" charset="0"/>
              <a:buChar char="•"/>
            </a:pPr>
            <a:endParaRPr lang="pl-PL" altLang="pl-PL" sz="2000">
              <a:solidFill>
                <a:schemeClr val="tx1"/>
              </a:solidFill>
              <a:latin typeface="Franklin Gothic Book" pitchFamily="34" charset="0"/>
            </a:endParaRPr>
          </a:p>
          <a:p>
            <a:pPr algn="just">
              <a:buClr>
                <a:srgbClr val="000000"/>
              </a:buClr>
              <a:buFont typeface="Arial" charset="0"/>
              <a:buChar char="•"/>
            </a:pPr>
            <a:r>
              <a:rPr lang="pl-PL" altLang="pl-PL" sz="2000">
                <a:solidFill>
                  <a:schemeClr val="tx1"/>
                </a:solidFill>
                <a:latin typeface="Franklin Gothic Book" pitchFamily="34" charset="0"/>
              </a:rPr>
              <a:t>obserwatorzy posiadają </a:t>
            </a:r>
            <a:r>
              <a:rPr lang="pl-PL" altLang="pl-PL" sz="2000" b="1">
                <a:solidFill>
                  <a:srgbClr val="FF9800"/>
                </a:solidFill>
                <a:latin typeface="Franklin Gothic Book" pitchFamily="34" charset="0"/>
              </a:rPr>
              <a:t>uprawnienia mężów zaufania</a:t>
            </a:r>
            <a:r>
              <a:rPr lang="pl-PL" altLang="pl-PL" sz="2000">
                <a:solidFill>
                  <a:schemeClr val="tx1"/>
                </a:solidFill>
                <a:latin typeface="Franklin Gothic Book" pitchFamily="34" charset="0"/>
              </a:rPr>
              <a:t>, z wyjątkiem prawa do wnoszenia uwag do protokołu.</a:t>
            </a:r>
          </a:p>
          <a:p>
            <a:pPr algn="just">
              <a:buClr>
                <a:srgbClr val="000000"/>
              </a:buClr>
              <a:buFont typeface="Arial" charset="0"/>
              <a:buChar char="•"/>
            </a:pPr>
            <a:endParaRPr lang="pl-PL" altLang="pl-PL" sz="2000">
              <a:solidFill>
                <a:schemeClr val="tx1"/>
              </a:solidFill>
              <a:latin typeface="Franklin Gothic Book" pitchFamily="34" charset="0"/>
            </a:endParaRPr>
          </a:p>
          <a:p>
            <a:pPr algn="just">
              <a:buClr>
                <a:srgbClr val="000000"/>
              </a:buClr>
              <a:buFont typeface="Arial" charset="0"/>
              <a:buChar char="•"/>
            </a:pPr>
            <a:r>
              <a:rPr lang="pl-PL" altLang="pl-PL" sz="2000" b="1">
                <a:solidFill>
                  <a:schemeClr val="tx1"/>
                </a:solidFill>
                <a:latin typeface="Franklin Gothic Book" pitchFamily="34" charset="0"/>
              </a:rPr>
              <a:t>nie mogą oni wykonywać żadnych czynności członka komisji, pomagać głosującym w głosowaniu ani udzielać im wyjaśnień.</a:t>
            </a:r>
          </a:p>
        </p:txBody>
      </p:sp>
      <p:sp>
        <p:nvSpPr>
          <p:cNvPr id="29700" name="Symbol zastępczy numeru slajdu 2"/>
          <p:cNvSpPr>
            <a:spLocks noGrp="1"/>
          </p:cNvSpPr>
          <p:nvPr>
            <p:ph type="sldNum" sz="quarter" idx="10"/>
          </p:nvPr>
        </p:nvSpPr>
        <p:spPr>
          <a:noFill/>
        </p:spPr>
        <p:txBody>
          <a:bodyPr/>
          <a:lstStyle/>
          <a:p>
            <a:fld id="{874C049B-1E4C-43E9-9D76-1840976B4A6D}" type="slidenum">
              <a:rPr lang="pl-PL" smtClean="0"/>
              <a:pPr/>
              <a:t>12</a:t>
            </a:fld>
            <a:endParaRPr lang="pl-PL" smtClean="0"/>
          </a:p>
        </p:txBody>
      </p:sp>
      <p:pic>
        <p:nvPicPr>
          <p:cNvPr id="29701" name="Obraz 6"/>
          <p:cNvPicPr>
            <a:picLocks noChangeAspect="1"/>
          </p:cNvPicPr>
          <p:nvPr/>
        </p:nvPicPr>
        <p:blipFill>
          <a:blip r:embed="rId2"/>
          <a:srcRect/>
          <a:stretch>
            <a:fillRect/>
          </a:stretch>
        </p:blipFill>
        <p:spPr bwMode="auto">
          <a:xfrm>
            <a:off x="7818438" y="146050"/>
            <a:ext cx="1185862" cy="500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Prostokąt 1"/>
          <p:cNvSpPr>
            <a:spLocks noChangeArrowheads="1"/>
          </p:cNvSpPr>
          <p:nvPr/>
        </p:nvSpPr>
        <p:spPr bwMode="auto">
          <a:xfrm>
            <a:off x="801688" y="803275"/>
            <a:ext cx="3502025" cy="400050"/>
          </a:xfrm>
          <a:prstGeom prst="rect">
            <a:avLst/>
          </a:prstGeom>
          <a:noFill/>
          <a:ln w="9525">
            <a:noFill/>
            <a:miter lim="800000"/>
            <a:headEnd/>
            <a:tailEnd/>
          </a:ln>
        </p:spPr>
        <p:txBody>
          <a:bodyPr wrap="none">
            <a:spAutoFit/>
          </a:bodyPr>
          <a:lstStyle/>
          <a:p>
            <a:pPr>
              <a:buClr>
                <a:srgbClr val="000000"/>
              </a:buClr>
            </a:pPr>
            <a:r>
              <a:rPr lang="pl-PL" altLang="pl-PL" sz="2000" b="1">
                <a:solidFill>
                  <a:schemeClr val="bg1"/>
                </a:solidFill>
                <a:latin typeface="Arial Black" pitchFamily="34" charset="0"/>
              </a:rPr>
              <a:t>PRAWA DZIENNIKARZY</a:t>
            </a:r>
          </a:p>
        </p:txBody>
      </p:sp>
      <p:pic>
        <p:nvPicPr>
          <p:cNvPr id="30722" name="Picture 4" descr="466"/>
          <p:cNvPicPr>
            <a:picLocks noChangeAspect="1" noChangeArrowheads="1"/>
          </p:cNvPicPr>
          <p:nvPr/>
        </p:nvPicPr>
        <p:blipFill>
          <a:blip r:embed="rId2"/>
          <a:srcRect/>
          <a:stretch>
            <a:fillRect/>
          </a:stretch>
        </p:blipFill>
        <p:spPr bwMode="auto">
          <a:xfrm>
            <a:off x="198438" y="1817688"/>
            <a:ext cx="2127250" cy="2932112"/>
          </a:xfrm>
          <a:prstGeom prst="rect">
            <a:avLst/>
          </a:prstGeom>
          <a:noFill/>
          <a:ln w="9525">
            <a:solidFill>
              <a:schemeClr val="tx2"/>
            </a:solidFill>
            <a:miter lim="800000"/>
            <a:headEnd/>
            <a:tailEnd/>
          </a:ln>
        </p:spPr>
      </p:pic>
      <p:sp>
        <p:nvSpPr>
          <p:cNvPr id="30723" name="Prostokąt 5"/>
          <p:cNvSpPr>
            <a:spLocks noChangeArrowheads="1"/>
          </p:cNvSpPr>
          <p:nvPr/>
        </p:nvSpPr>
        <p:spPr bwMode="auto">
          <a:xfrm>
            <a:off x="2490788" y="1876425"/>
            <a:ext cx="6240462" cy="2816225"/>
          </a:xfrm>
          <a:prstGeom prst="rect">
            <a:avLst/>
          </a:prstGeom>
          <a:noFill/>
          <a:ln w="9525">
            <a:noFill/>
            <a:miter lim="800000"/>
            <a:headEnd/>
            <a:tailEnd/>
          </a:ln>
        </p:spPr>
        <p:txBody>
          <a:bodyPr>
            <a:spAutoFit/>
          </a:bodyPr>
          <a:lstStyle/>
          <a:p>
            <a:pPr marL="285750" indent="-285750">
              <a:buClr>
                <a:srgbClr val="000000"/>
              </a:buClr>
              <a:buFont typeface="Arial" charset="0"/>
              <a:buChar char="•"/>
            </a:pPr>
            <a:r>
              <a:rPr lang="pl-PL" sz="1700">
                <a:latin typeface="Franklin Gothic Book" pitchFamily="34" charset="0"/>
              </a:rPr>
              <a:t>ważna legitymacja dziennikarska lub inny dokument potwierdzający reprezentowanie redakcji;</a:t>
            </a:r>
          </a:p>
          <a:p>
            <a:pPr marL="285750" indent="-285750">
              <a:buClr>
                <a:srgbClr val="000000"/>
              </a:buClr>
              <a:buFont typeface="Arial" charset="0"/>
              <a:buChar char="•"/>
            </a:pPr>
            <a:endParaRPr lang="pl-PL" sz="800">
              <a:latin typeface="Franklin Gothic Book" pitchFamily="34" charset="0"/>
            </a:endParaRPr>
          </a:p>
          <a:p>
            <a:pPr marL="285750" indent="-285750">
              <a:buClr>
                <a:srgbClr val="000000"/>
              </a:buClr>
              <a:buFont typeface="Arial" charset="0"/>
              <a:buChar char="•"/>
            </a:pPr>
            <a:r>
              <a:rPr lang="pl-PL" sz="1700">
                <a:latin typeface="Franklin Gothic Book" pitchFamily="34" charset="0"/>
              </a:rPr>
              <a:t>obowiązek zgłoszenia przewodniczącemu komisji </a:t>
            </a:r>
            <a:br>
              <a:rPr lang="pl-PL" sz="1700">
                <a:latin typeface="Franklin Gothic Book" pitchFamily="34" charset="0"/>
              </a:rPr>
            </a:br>
            <a:r>
              <a:rPr lang="pl-PL" sz="1700">
                <a:latin typeface="Franklin Gothic Book" pitchFamily="34" charset="0"/>
              </a:rPr>
              <a:t>oraz stosowanie się do zarządzeń mających na celu zapewnienie powagi i tajności głosowania;</a:t>
            </a:r>
          </a:p>
          <a:p>
            <a:pPr marL="285750" indent="-285750">
              <a:buClr>
                <a:srgbClr val="000000"/>
              </a:buClr>
              <a:buFont typeface="Arial" charset="0"/>
              <a:buChar char="•"/>
            </a:pPr>
            <a:endParaRPr lang="pl-PL" sz="800">
              <a:latin typeface="Franklin Gothic Book" pitchFamily="34" charset="0"/>
            </a:endParaRPr>
          </a:p>
          <a:p>
            <a:pPr marL="285750" indent="-285750">
              <a:buClr>
                <a:srgbClr val="000000"/>
              </a:buClr>
              <a:buFont typeface="Arial" charset="0"/>
              <a:buChar char="•"/>
            </a:pPr>
            <a:r>
              <a:rPr lang="pl-PL" sz="1700">
                <a:latin typeface="Franklin Gothic Book" pitchFamily="34" charset="0"/>
              </a:rPr>
              <a:t>zakaz przeprowadzania wywiadów </a:t>
            </a:r>
            <a:r>
              <a:rPr lang="pl-PL" sz="1700" b="1" u="sng">
                <a:solidFill>
                  <a:srgbClr val="9D032A"/>
                </a:solidFill>
                <a:latin typeface="Franklin Gothic Book" pitchFamily="34" charset="0"/>
              </a:rPr>
              <a:t>w lokalu </a:t>
            </a:r>
            <a:br>
              <a:rPr lang="pl-PL" sz="1700" b="1" u="sng">
                <a:solidFill>
                  <a:srgbClr val="9D032A"/>
                </a:solidFill>
                <a:latin typeface="Franklin Gothic Book" pitchFamily="34" charset="0"/>
              </a:rPr>
            </a:br>
            <a:r>
              <a:rPr lang="pl-PL" sz="1700" b="1" u="sng">
                <a:solidFill>
                  <a:srgbClr val="9D032A"/>
                </a:solidFill>
                <a:latin typeface="Franklin Gothic Book" pitchFamily="34" charset="0"/>
              </a:rPr>
              <a:t>w którym odbywa się głosowanie; </a:t>
            </a:r>
          </a:p>
          <a:p>
            <a:pPr marL="285750" indent="-285750">
              <a:buClr>
                <a:srgbClr val="000000"/>
              </a:buClr>
              <a:buFont typeface="Arial" charset="0"/>
              <a:buChar char="•"/>
            </a:pPr>
            <a:endParaRPr lang="pl-PL" sz="800">
              <a:latin typeface="Franklin Gothic Book" pitchFamily="34" charset="0"/>
            </a:endParaRPr>
          </a:p>
          <a:p>
            <a:pPr marL="285750" indent="-285750">
              <a:buClr>
                <a:srgbClr val="000000"/>
              </a:buClr>
              <a:buFont typeface="Arial" charset="0"/>
              <a:buChar char="•"/>
            </a:pPr>
            <a:r>
              <a:rPr lang="pl-PL" sz="1700">
                <a:latin typeface="Franklin Gothic Book" pitchFamily="34" charset="0"/>
              </a:rPr>
              <a:t>zakaz przebywania w lokalu przed rozpoczęciem głosowania oraz po jego zakończeniu. </a:t>
            </a:r>
          </a:p>
        </p:txBody>
      </p:sp>
      <p:sp>
        <p:nvSpPr>
          <p:cNvPr id="30724" name="Prostokąt 6"/>
          <p:cNvSpPr>
            <a:spLocks noChangeArrowheads="1"/>
          </p:cNvSpPr>
          <p:nvPr/>
        </p:nvSpPr>
        <p:spPr bwMode="auto">
          <a:xfrm>
            <a:off x="647700" y="4908550"/>
            <a:ext cx="6203950" cy="1462088"/>
          </a:xfrm>
          <a:prstGeom prst="rect">
            <a:avLst/>
          </a:prstGeom>
          <a:noFill/>
          <a:ln w="28575">
            <a:solidFill>
              <a:srgbClr val="9D032A"/>
            </a:solidFill>
            <a:miter lim="800000"/>
            <a:headEnd/>
            <a:tailEnd/>
          </a:ln>
        </p:spPr>
        <p:txBody>
          <a:bodyPr>
            <a:spAutoFit/>
          </a:bodyPr>
          <a:lstStyle/>
          <a:p>
            <a:pPr algn="just">
              <a:buClr>
                <a:srgbClr val="000000"/>
              </a:buClr>
              <a:buFont typeface="Arial" charset="0"/>
              <a:buNone/>
            </a:pPr>
            <a:endParaRPr lang="pl-PL" altLang="pl-PL" sz="1000" b="1">
              <a:solidFill>
                <a:schemeClr val="tx1"/>
              </a:solidFill>
              <a:latin typeface="Franklin Gothic Book" pitchFamily="34" charset="0"/>
              <a:cs typeface="Times New Roman" pitchFamily="18" charset="0"/>
            </a:endParaRPr>
          </a:p>
          <a:p>
            <a:pPr>
              <a:buClr>
                <a:srgbClr val="000000"/>
              </a:buClr>
              <a:buFont typeface="Arial" charset="0"/>
              <a:buNone/>
            </a:pPr>
            <a:r>
              <a:rPr lang="pl-PL" altLang="pl-PL" b="1">
                <a:solidFill>
                  <a:srgbClr val="9D032A"/>
                </a:solidFill>
                <a:latin typeface="Franklin Gothic Book" pitchFamily="34" charset="0"/>
                <a:cs typeface="Times New Roman" pitchFamily="18" charset="0"/>
              </a:rPr>
              <a:t>filmowanie i fotografowanie przebiegu głosowania</a:t>
            </a:r>
            <a:endParaRPr lang="pl-PL" altLang="pl-PL">
              <a:solidFill>
                <a:schemeClr val="tx1"/>
              </a:solidFill>
              <a:latin typeface="Franklin Gothic Book" pitchFamily="34" charset="0"/>
              <a:cs typeface="Times New Roman" pitchFamily="18" charset="0"/>
            </a:endParaRPr>
          </a:p>
          <a:p>
            <a:pPr>
              <a:buClr>
                <a:srgbClr val="000000"/>
              </a:buClr>
              <a:buFont typeface="Arial" charset="0"/>
              <a:buNone/>
            </a:pPr>
            <a:r>
              <a:rPr lang="pl-PL" altLang="pl-PL">
                <a:solidFill>
                  <a:schemeClr val="tx1"/>
                </a:solidFill>
                <a:latin typeface="Franklin Gothic Book" pitchFamily="34" charset="0"/>
                <a:cs typeface="Times New Roman" pitchFamily="18" charset="0"/>
              </a:rPr>
              <a:t>dopuszczalne jest, </a:t>
            </a:r>
            <a:r>
              <a:rPr lang="pl-PL" altLang="pl-PL" b="1">
                <a:solidFill>
                  <a:schemeClr val="tx1"/>
                </a:solidFill>
                <a:latin typeface="Franklin Gothic Book" pitchFamily="34" charset="0"/>
                <a:cs typeface="Times New Roman" pitchFamily="18" charset="0"/>
              </a:rPr>
              <a:t>po uzyskaniu zgody przewodniczącego </a:t>
            </a:r>
            <a:r>
              <a:rPr lang="pl-PL" altLang="pl-PL">
                <a:solidFill>
                  <a:schemeClr val="tx1"/>
                </a:solidFill>
                <a:latin typeface="Franklin Gothic Book" pitchFamily="34" charset="0"/>
                <a:cs typeface="Times New Roman" pitchFamily="18" charset="0"/>
              </a:rPr>
              <a:t/>
            </a:r>
            <a:br>
              <a:rPr lang="pl-PL" altLang="pl-PL">
                <a:solidFill>
                  <a:schemeClr val="tx1"/>
                </a:solidFill>
                <a:latin typeface="Franklin Gothic Book" pitchFamily="34" charset="0"/>
                <a:cs typeface="Times New Roman" pitchFamily="18" charset="0"/>
              </a:rPr>
            </a:br>
            <a:r>
              <a:rPr lang="pl-PL" altLang="pl-PL">
                <a:solidFill>
                  <a:schemeClr val="tx1"/>
                </a:solidFill>
                <a:latin typeface="Franklin Gothic Book" pitchFamily="34" charset="0"/>
                <a:cs typeface="Times New Roman" pitchFamily="18" charset="0"/>
              </a:rPr>
              <a:t>komisji oraz osób, których wizerunek jest utrwalany, </a:t>
            </a:r>
            <a:br>
              <a:rPr lang="pl-PL" altLang="pl-PL">
                <a:solidFill>
                  <a:schemeClr val="tx1"/>
                </a:solidFill>
                <a:latin typeface="Franklin Gothic Book" pitchFamily="34" charset="0"/>
                <a:cs typeface="Times New Roman" pitchFamily="18" charset="0"/>
              </a:rPr>
            </a:br>
            <a:r>
              <a:rPr lang="pl-PL" altLang="pl-PL" sz="1200" b="1">
                <a:solidFill>
                  <a:srgbClr val="9D032A"/>
                </a:solidFill>
                <a:latin typeface="Franklin Gothic Book" pitchFamily="34" charset="0"/>
                <a:cs typeface="Times New Roman" pitchFamily="18" charset="0"/>
              </a:rPr>
              <a:t> </a:t>
            </a:r>
            <a:r>
              <a:rPr lang="pl-PL" altLang="pl-PL" b="1">
                <a:solidFill>
                  <a:srgbClr val="9D032A"/>
                </a:solidFill>
                <a:latin typeface="Franklin Gothic Book" pitchFamily="34" charset="0"/>
                <a:cs typeface="Times New Roman" pitchFamily="18" charset="0"/>
              </a:rPr>
              <a:t/>
            </a:r>
            <a:br>
              <a:rPr lang="pl-PL" altLang="pl-PL" b="1">
                <a:solidFill>
                  <a:srgbClr val="9D032A"/>
                </a:solidFill>
                <a:latin typeface="Franklin Gothic Book" pitchFamily="34" charset="0"/>
                <a:cs typeface="Times New Roman" pitchFamily="18" charset="0"/>
              </a:rPr>
            </a:br>
            <a:r>
              <a:rPr lang="pl-PL" altLang="pl-PL" b="1">
                <a:solidFill>
                  <a:srgbClr val="FF9800"/>
                </a:solidFill>
                <a:latin typeface="Franklin Gothic Book" pitchFamily="34" charset="0"/>
                <a:cs typeface="Times New Roman" pitchFamily="18" charset="0"/>
              </a:rPr>
              <a:t>Nie jest wymagana zgoda Okręgowej Komisji Wyborczej !.</a:t>
            </a:r>
          </a:p>
          <a:p>
            <a:pPr algn="just">
              <a:buClr>
                <a:srgbClr val="000000"/>
              </a:buClr>
              <a:buFont typeface="Arial" charset="0"/>
              <a:buNone/>
            </a:pPr>
            <a:endParaRPr lang="pl-PL" altLang="pl-PL" sz="1000" b="1">
              <a:solidFill>
                <a:srgbClr val="9D032A"/>
              </a:solidFill>
              <a:latin typeface="Franklin Gothic Book" pitchFamily="34" charset="0"/>
            </a:endParaRPr>
          </a:p>
        </p:txBody>
      </p:sp>
      <p:sp>
        <p:nvSpPr>
          <p:cNvPr id="30725" name="Symbol zastępczy numeru slajdu 2"/>
          <p:cNvSpPr>
            <a:spLocks noGrp="1"/>
          </p:cNvSpPr>
          <p:nvPr>
            <p:ph type="sldNum" sz="quarter" idx="10"/>
          </p:nvPr>
        </p:nvSpPr>
        <p:spPr>
          <a:noFill/>
        </p:spPr>
        <p:txBody>
          <a:bodyPr/>
          <a:lstStyle/>
          <a:p>
            <a:fld id="{155B0B4C-1346-470E-AD99-EFD01CB34D7B}" type="slidenum">
              <a:rPr lang="pl-PL" smtClean="0"/>
              <a:pPr/>
              <a:t>13</a:t>
            </a:fld>
            <a:endParaRPr lang="pl-PL" smtClean="0"/>
          </a:p>
        </p:txBody>
      </p:sp>
      <p:pic>
        <p:nvPicPr>
          <p:cNvPr id="30726" name="Obraz 6"/>
          <p:cNvPicPr>
            <a:picLocks noChangeAspect="1"/>
          </p:cNvPicPr>
          <p:nvPr/>
        </p:nvPicPr>
        <p:blipFill>
          <a:blip r:embed="rId3"/>
          <a:srcRect/>
          <a:stretch>
            <a:fillRect/>
          </a:stretch>
        </p:blipFill>
        <p:spPr bwMode="auto">
          <a:xfrm>
            <a:off x="7818438" y="146050"/>
            <a:ext cx="1185862" cy="500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Prostokąt 1"/>
          <p:cNvSpPr>
            <a:spLocks noChangeArrowheads="1"/>
          </p:cNvSpPr>
          <p:nvPr/>
        </p:nvSpPr>
        <p:spPr bwMode="auto">
          <a:xfrm>
            <a:off x="2670175" y="1173163"/>
            <a:ext cx="3502025" cy="400050"/>
          </a:xfrm>
          <a:prstGeom prst="rect">
            <a:avLst/>
          </a:prstGeom>
          <a:noFill/>
          <a:ln w="9525">
            <a:noFill/>
            <a:miter lim="800000"/>
            <a:headEnd/>
            <a:tailEnd/>
          </a:ln>
        </p:spPr>
        <p:txBody>
          <a:bodyPr wrap="none">
            <a:spAutoFit/>
          </a:bodyPr>
          <a:lstStyle/>
          <a:p>
            <a:pPr>
              <a:buClr>
                <a:srgbClr val="000000"/>
              </a:buClr>
            </a:pPr>
            <a:r>
              <a:rPr lang="pl-PL" altLang="pl-PL" sz="2000" b="1">
                <a:solidFill>
                  <a:srgbClr val="C00000"/>
                </a:solidFill>
                <a:latin typeface="Arial Black" pitchFamily="34" charset="0"/>
              </a:rPr>
              <a:t>PRAWA DZIENNIKARZY</a:t>
            </a:r>
          </a:p>
        </p:txBody>
      </p:sp>
      <p:pic>
        <p:nvPicPr>
          <p:cNvPr id="31746" name="Obraz 7" descr="11784624-kamerzysta-strzel-kina-z-kamery-wideo.jpg"/>
          <p:cNvPicPr>
            <a:picLocks noChangeAspect="1"/>
          </p:cNvPicPr>
          <p:nvPr/>
        </p:nvPicPr>
        <p:blipFill>
          <a:blip r:embed="rId2"/>
          <a:srcRect/>
          <a:stretch>
            <a:fillRect/>
          </a:stretch>
        </p:blipFill>
        <p:spPr bwMode="auto">
          <a:xfrm>
            <a:off x="4865688" y="5230813"/>
            <a:ext cx="1660525" cy="1627187"/>
          </a:xfrm>
          <a:prstGeom prst="rect">
            <a:avLst/>
          </a:prstGeom>
          <a:noFill/>
          <a:ln w="9525">
            <a:noFill/>
            <a:miter lim="800000"/>
            <a:headEnd/>
            <a:tailEnd/>
          </a:ln>
        </p:spPr>
      </p:pic>
      <p:sp>
        <p:nvSpPr>
          <p:cNvPr id="31747" name="Prostokąt 4"/>
          <p:cNvSpPr>
            <a:spLocks noChangeArrowheads="1"/>
          </p:cNvSpPr>
          <p:nvPr/>
        </p:nvSpPr>
        <p:spPr bwMode="auto">
          <a:xfrm>
            <a:off x="528638" y="2400300"/>
            <a:ext cx="7448550" cy="2554288"/>
          </a:xfrm>
          <a:prstGeom prst="rect">
            <a:avLst/>
          </a:prstGeom>
          <a:solidFill>
            <a:schemeClr val="bg1"/>
          </a:solidFill>
          <a:ln w="28575">
            <a:solidFill>
              <a:schemeClr val="tx1"/>
            </a:solidFill>
            <a:miter lim="800000"/>
            <a:headEnd/>
            <a:tailEnd/>
          </a:ln>
        </p:spPr>
        <p:txBody>
          <a:bodyPr>
            <a:spAutoFit/>
          </a:bodyPr>
          <a:lstStyle/>
          <a:p>
            <a:pPr marL="342900" indent="-342900" algn="just">
              <a:buClr>
                <a:srgbClr val="000000"/>
              </a:buClr>
              <a:buFont typeface="Arial" charset="0"/>
              <a:buChar char="•"/>
            </a:pPr>
            <a:r>
              <a:rPr lang="pl-PL" altLang="pl-PL" sz="2000" b="1">
                <a:solidFill>
                  <a:srgbClr val="9D032A"/>
                </a:solidFill>
              </a:rPr>
              <a:t>za zgodą Okręgowej Komisji Wyborczej przewodniczący komisji może zezwolić </a:t>
            </a:r>
            <a:r>
              <a:rPr lang="pl-PL" altLang="pl-PL" sz="2000" b="1">
                <a:solidFill>
                  <a:schemeClr val="tx1"/>
                </a:solidFill>
              </a:rPr>
              <a:t>na sfilmowanie i sfotografowanie przez przedstawicieli prasy </a:t>
            </a:r>
            <a:r>
              <a:rPr lang="pl-PL" altLang="pl-PL" sz="2000" b="1">
                <a:solidFill>
                  <a:srgbClr val="9D032A"/>
                </a:solidFill>
              </a:rPr>
              <a:t>momentu otwierania przez  obwodową komisję wyborczą urny wyborczej i wyjmowania z niej kart do głosowania. </a:t>
            </a:r>
          </a:p>
          <a:p>
            <a:pPr marL="342900" indent="-342900" algn="just">
              <a:buClr>
                <a:srgbClr val="000000"/>
              </a:buClr>
              <a:buFont typeface="Arial" charset="0"/>
              <a:buChar char="•"/>
            </a:pPr>
            <a:endParaRPr lang="pl-PL" altLang="pl-PL" sz="2000" b="1">
              <a:solidFill>
                <a:srgbClr val="9D032A"/>
              </a:solidFill>
            </a:endParaRPr>
          </a:p>
          <a:p>
            <a:pPr marL="342900" indent="-342900" algn="just">
              <a:buClr>
                <a:srgbClr val="000000"/>
              </a:buClr>
              <a:buFont typeface="Arial" charset="0"/>
              <a:buChar char="•"/>
            </a:pPr>
            <a:r>
              <a:rPr lang="pl-PL" altLang="pl-PL" sz="2000" b="1">
                <a:solidFill>
                  <a:srgbClr val="FF9800"/>
                </a:solidFill>
              </a:rPr>
              <a:t>po wykonaniu tej czynności przedstawiciele prasy obowiązani są niezwłocznie opuścić lokal komisji.</a:t>
            </a:r>
          </a:p>
        </p:txBody>
      </p:sp>
      <p:sp>
        <p:nvSpPr>
          <p:cNvPr id="31748" name="Symbol zastępczy numeru slajdu 2"/>
          <p:cNvSpPr>
            <a:spLocks noGrp="1"/>
          </p:cNvSpPr>
          <p:nvPr>
            <p:ph type="sldNum" sz="quarter" idx="10"/>
          </p:nvPr>
        </p:nvSpPr>
        <p:spPr>
          <a:noFill/>
        </p:spPr>
        <p:txBody>
          <a:bodyPr/>
          <a:lstStyle/>
          <a:p>
            <a:fld id="{F2B5292E-2C85-4271-9B1D-02D600375B20}" type="slidenum">
              <a:rPr lang="pl-PL" smtClean="0"/>
              <a:pPr/>
              <a:t>14</a:t>
            </a:fld>
            <a:endParaRPr lang="pl-PL" smtClean="0"/>
          </a:p>
        </p:txBody>
      </p:sp>
      <p:pic>
        <p:nvPicPr>
          <p:cNvPr id="31749" name="Obraz 6"/>
          <p:cNvPicPr>
            <a:picLocks noChangeAspect="1"/>
          </p:cNvPicPr>
          <p:nvPr/>
        </p:nvPicPr>
        <p:blipFill>
          <a:blip r:embed="rId3"/>
          <a:srcRect/>
          <a:stretch>
            <a:fillRect/>
          </a:stretch>
        </p:blipFill>
        <p:spPr bwMode="auto">
          <a:xfrm>
            <a:off x="7818438" y="146050"/>
            <a:ext cx="1185862" cy="500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pole tekstowe 2"/>
          <p:cNvSpPr txBox="1">
            <a:spLocks noChangeArrowheads="1"/>
          </p:cNvSpPr>
          <p:nvPr/>
        </p:nvSpPr>
        <p:spPr bwMode="auto">
          <a:xfrm>
            <a:off x="741363" y="793750"/>
            <a:ext cx="2963862" cy="400050"/>
          </a:xfrm>
          <a:prstGeom prst="rect">
            <a:avLst/>
          </a:prstGeom>
          <a:noFill/>
          <a:ln w="9525">
            <a:noFill/>
            <a:miter lim="800000"/>
            <a:headEnd/>
            <a:tailEnd/>
          </a:ln>
        </p:spPr>
        <p:txBody>
          <a:bodyPr wrap="none">
            <a:spAutoFit/>
          </a:bodyPr>
          <a:lstStyle/>
          <a:p>
            <a:pPr>
              <a:buClr>
                <a:srgbClr val="000000"/>
              </a:buClr>
            </a:pPr>
            <a:r>
              <a:rPr lang="pl-PL" altLang="pl-PL" sz="2000" b="1">
                <a:solidFill>
                  <a:schemeClr val="bg1"/>
                </a:solidFill>
                <a:latin typeface="Arial Black" pitchFamily="34" charset="0"/>
              </a:rPr>
              <a:t>LOKAL WYBORCZY </a:t>
            </a:r>
          </a:p>
        </p:txBody>
      </p:sp>
      <p:pic>
        <p:nvPicPr>
          <p:cNvPr id="32770" name="Picture 5" descr="godlo-panstwowe-arkusz_148"/>
          <p:cNvPicPr>
            <a:picLocks noChangeAspect="1" noChangeArrowheads="1"/>
          </p:cNvPicPr>
          <p:nvPr/>
        </p:nvPicPr>
        <p:blipFill>
          <a:blip r:embed="rId2"/>
          <a:srcRect/>
          <a:stretch>
            <a:fillRect/>
          </a:stretch>
        </p:blipFill>
        <p:spPr bwMode="auto">
          <a:xfrm>
            <a:off x="198438" y="1901825"/>
            <a:ext cx="814387" cy="1076325"/>
          </a:xfrm>
          <a:prstGeom prst="rect">
            <a:avLst/>
          </a:prstGeom>
          <a:noFill/>
          <a:ln w="9525">
            <a:noFill/>
            <a:miter lim="800000"/>
            <a:headEnd/>
            <a:tailEnd/>
          </a:ln>
        </p:spPr>
      </p:pic>
      <p:pic>
        <p:nvPicPr>
          <p:cNvPr id="32771" name="Picture 6" descr="http://zspwyrzysk.pl/userfiles/zspwyrzyskpl/foto00.jpg"/>
          <p:cNvPicPr>
            <a:picLocks noChangeAspect="1" noChangeArrowheads="1"/>
          </p:cNvPicPr>
          <p:nvPr/>
        </p:nvPicPr>
        <p:blipFill>
          <a:blip r:embed="rId3"/>
          <a:srcRect/>
          <a:stretch>
            <a:fillRect/>
          </a:stretch>
        </p:blipFill>
        <p:spPr bwMode="auto">
          <a:xfrm>
            <a:off x="5073650" y="3779838"/>
            <a:ext cx="2095500" cy="1847850"/>
          </a:xfrm>
          <a:prstGeom prst="rect">
            <a:avLst/>
          </a:prstGeom>
          <a:noFill/>
          <a:ln w="9525">
            <a:noFill/>
            <a:miter lim="800000"/>
            <a:headEnd/>
            <a:tailEnd/>
          </a:ln>
        </p:spPr>
      </p:pic>
      <p:pic>
        <p:nvPicPr>
          <p:cNvPr id="32772" name="Obraz 11" descr="WYBORY - nowa_urna.png"/>
          <p:cNvPicPr>
            <a:picLocks noChangeAspect="1"/>
          </p:cNvPicPr>
          <p:nvPr/>
        </p:nvPicPr>
        <p:blipFill>
          <a:blip r:embed="rId4"/>
          <a:srcRect/>
          <a:stretch>
            <a:fillRect/>
          </a:stretch>
        </p:blipFill>
        <p:spPr bwMode="auto">
          <a:xfrm>
            <a:off x="4973638" y="5014913"/>
            <a:ext cx="1470025" cy="1749425"/>
          </a:xfrm>
          <a:prstGeom prst="rect">
            <a:avLst/>
          </a:prstGeom>
          <a:noFill/>
          <a:ln w="9525">
            <a:noFill/>
            <a:miter lim="800000"/>
            <a:headEnd/>
            <a:tailEnd/>
          </a:ln>
        </p:spPr>
      </p:pic>
      <p:sp>
        <p:nvSpPr>
          <p:cNvPr id="32773" name="Text Box 8"/>
          <p:cNvSpPr txBox="1">
            <a:spLocks noChangeArrowheads="1"/>
          </p:cNvSpPr>
          <p:nvPr/>
        </p:nvSpPr>
        <p:spPr bwMode="auto">
          <a:xfrm>
            <a:off x="7783513" y="1984375"/>
            <a:ext cx="863600" cy="584200"/>
          </a:xfrm>
          <a:prstGeom prst="rect">
            <a:avLst/>
          </a:prstGeom>
          <a:noFill/>
          <a:ln w="9525">
            <a:noFill/>
            <a:miter lim="800000"/>
            <a:headEnd/>
            <a:tailEnd/>
          </a:ln>
        </p:spPr>
        <p:txBody>
          <a:bodyPr>
            <a:spAutoFit/>
          </a:bodyPr>
          <a:lstStyle/>
          <a:p>
            <a:pPr algn="ctr">
              <a:spcBef>
                <a:spcPct val="50000"/>
              </a:spcBef>
              <a:buClr>
                <a:srgbClr val="000000"/>
              </a:buClr>
            </a:pPr>
            <a:r>
              <a:rPr lang="pl-PL" altLang="pl-PL" sz="800" b="1">
                <a:solidFill>
                  <a:schemeClr val="tx1"/>
                </a:solidFill>
              </a:rPr>
              <a:t>Informacja </a:t>
            </a:r>
            <a:r>
              <a:rPr lang="pl-PL" altLang="pl-PL" sz="800">
                <a:solidFill>
                  <a:schemeClr val="tx1"/>
                </a:solidFill>
              </a:rPr>
              <a:t>głosowania </a:t>
            </a:r>
            <a:r>
              <a:rPr lang="pl-PL" altLang="pl-PL" sz="800" b="1">
                <a:solidFill>
                  <a:schemeClr val="tx1"/>
                </a:solidFill>
              </a:rPr>
              <a:t>PKW </a:t>
            </a:r>
            <a:br>
              <a:rPr lang="pl-PL" altLang="pl-PL" sz="800" b="1">
                <a:solidFill>
                  <a:schemeClr val="tx1"/>
                </a:solidFill>
              </a:rPr>
            </a:br>
            <a:r>
              <a:rPr lang="pl-PL" altLang="pl-PL" sz="800" b="1">
                <a:solidFill>
                  <a:schemeClr val="tx1"/>
                </a:solidFill>
              </a:rPr>
              <a:t>o spo</a:t>
            </a:r>
            <a:r>
              <a:rPr lang="pl-PL" altLang="pl-PL" sz="800">
                <a:solidFill>
                  <a:schemeClr val="tx1"/>
                </a:solidFill>
              </a:rPr>
              <a:t>sobie </a:t>
            </a:r>
          </a:p>
        </p:txBody>
      </p:sp>
      <p:pic>
        <p:nvPicPr>
          <p:cNvPr id="32774" name="Picture 2" descr="http://www.adston.pl/agencja/images/oferta/kalipsoczerwony.jpg"/>
          <p:cNvPicPr>
            <a:picLocks noChangeAspect="1" noChangeArrowheads="1"/>
          </p:cNvPicPr>
          <p:nvPr/>
        </p:nvPicPr>
        <p:blipFill>
          <a:blip r:embed="rId5"/>
          <a:srcRect/>
          <a:stretch>
            <a:fillRect/>
          </a:stretch>
        </p:blipFill>
        <p:spPr bwMode="auto">
          <a:xfrm>
            <a:off x="7373938" y="1955800"/>
            <a:ext cx="466725" cy="639763"/>
          </a:xfrm>
          <a:prstGeom prst="rect">
            <a:avLst/>
          </a:prstGeom>
          <a:noFill/>
          <a:ln w="28575">
            <a:solidFill>
              <a:srgbClr val="5EB8F6"/>
            </a:solidFill>
            <a:miter lim="800000"/>
            <a:headEnd/>
            <a:tailEnd/>
          </a:ln>
        </p:spPr>
      </p:pic>
      <p:pic>
        <p:nvPicPr>
          <p:cNvPr id="32775" name="Picture 8" descr="http://kolorowanki.joe.pl/kolorowanka/lampka-nocna.png"/>
          <p:cNvPicPr>
            <a:picLocks noChangeAspect="1" noChangeArrowheads="1"/>
          </p:cNvPicPr>
          <p:nvPr/>
        </p:nvPicPr>
        <p:blipFill>
          <a:blip r:embed="rId6"/>
          <a:srcRect/>
          <a:stretch>
            <a:fillRect/>
          </a:stretch>
        </p:blipFill>
        <p:spPr bwMode="auto">
          <a:xfrm>
            <a:off x="8239125" y="2640013"/>
            <a:ext cx="485775" cy="674687"/>
          </a:xfrm>
          <a:prstGeom prst="rect">
            <a:avLst/>
          </a:prstGeom>
          <a:noFill/>
          <a:ln w="28575">
            <a:solidFill>
              <a:srgbClr val="5EB8F6"/>
            </a:solidFill>
            <a:miter lim="800000"/>
            <a:headEnd/>
            <a:tailEnd/>
          </a:ln>
        </p:spPr>
      </p:pic>
      <p:sp>
        <p:nvSpPr>
          <p:cNvPr id="32776" name="Rectangle 7"/>
          <p:cNvSpPr>
            <a:spLocks noChangeArrowheads="1"/>
          </p:cNvSpPr>
          <p:nvPr/>
        </p:nvSpPr>
        <p:spPr bwMode="auto">
          <a:xfrm>
            <a:off x="1239838" y="1785938"/>
            <a:ext cx="6051550" cy="1201737"/>
          </a:xfrm>
          <a:prstGeom prst="rect">
            <a:avLst/>
          </a:prstGeom>
          <a:noFill/>
          <a:ln w="9525">
            <a:noFill/>
            <a:miter lim="800000"/>
            <a:headEnd/>
            <a:tailEnd/>
          </a:ln>
        </p:spPr>
        <p:txBody>
          <a:bodyPr anchor="ctr">
            <a:spAutoFit/>
          </a:bodyPr>
          <a:lstStyle/>
          <a:p>
            <a:pPr>
              <a:buClr>
                <a:srgbClr val="000000"/>
              </a:buClr>
              <a:tabLst>
                <a:tab pos="269875" algn="l"/>
              </a:tabLst>
            </a:pPr>
            <a:r>
              <a:rPr lang="pl-PL" altLang="pl-PL" sz="1800">
                <a:solidFill>
                  <a:schemeClr val="tx1"/>
                </a:solidFill>
                <a:latin typeface="Franklin Gothic Book" pitchFamily="34" charset="0"/>
                <a:cs typeface="Times New Roman" pitchFamily="18" charset="0"/>
              </a:rPr>
              <a:t>lokal komisji powinien być — </a:t>
            </a:r>
            <a:r>
              <a:rPr lang="pl-PL" altLang="pl-PL" sz="1800" b="1">
                <a:solidFill>
                  <a:schemeClr val="tx1"/>
                </a:solidFill>
                <a:latin typeface="Franklin Gothic Book" pitchFamily="34" charset="0"/>
                <a:cs typeface="Times New Roman" pitchFamily="18" charset="0"/>
              </a:rPr>
              <a:t>w miarę możliwości </a:t>
            </a:r>
            <a:r>
              <a:rPr lang="pl-PL" altLang="pl-PL" sz="1800">
                <a:solidFill>
                  <a:schemeClr val="tx1"/>
                </a:solidFill>
                <a:latin typeface="Franklin Gothic Book" pitchFamily="34" charset="0"/>
                <a:cs typeface="Times New Roman" pitchFamily="18" charset="0"/>
              </a:rPr>
              <a:t>- tak urządzony, aby wyborca, po otrzymaniu karty do głosowania kierował się bezpośrednio do miejsca za osłoną, a następnie w stronę urny.</a:t>
            </a:r>
          </a:p>
        </p:txBody>
      </p:sp>
      <p:sp>
        <p:nvSpPr>
          <p:cNvPr id="32777" name="Rectangle 8"/>
          <p:cNvSpPr>
            <a:spLocks noChangeArrowheads="1"/>
          </p:cNvSpPr>
          <p:nvPr/>
        </p:nvSpPr>
        <p:spPr bwMode="auto">
          <a:xfrm>
            <a:off x="515938" y="3263900"/>
            <a:ext cx="5646737" cy="830263"/>
          </a:xfrm>
          <a:prstGeom prst="rect">
            <a:avLst/>
          </a:prstGeom>
          <a:noFill/>
          <a:ln w="9525">
            <a:noFill/>
            <a:miter lim="800000"/>
            <a:headEnd/>
            <a:tailEnd/>
          </a:ln>
        </p:spPr>
        <p:txBody>
          <a:bodyPr anchor="ctr">
            <a:spAutoFit/>
          </a:bodyPr>
          <a:lstStyle/>
          <a:p>
            <a:pPr>
              <a:buClr>
                <a:srgbClr val="000000"/>
              </a:buClr>
            </a:pPr>
            <a:r>
              <a:rPr lang="pl-PL" altLang="pl-PL" sz="1600" b="1">
                <a:solidFill>
                  <a:srgbClr val="FF9800"/>
                </a:solidFill>
                <a:latin typeface="Franklin Gothic Book" pitchFamily="34" charset="0"/>
                <a:cs typeface="Times New Roman" pitchFamily="18" charset="0"/>
              </a:rPr>
              <a:t>Komisja dokonuje zabezpieczenia urny przed otwarciem – poprzez oklejenie paskiem papieru z pieczęcią i podpisami względnie używając dostarczonych plomb</a:t>
            </a:r>
          </a:p>
        </p:txBody>
      </p:sp>
      <p:sp>
        <p:nvSpPr>
          <p:cNvPr id="16" name="Strzałka w dół 15"/>
          <p:cNvSpPr/>
          <p:nvPr/>
        </p:nvSpPr>
        <p:spPr>
          <a:xfrm rot="16200000">
            <a:off x="4264819" y="478631"/>
            <a:ext cx="136525" cy="5364163"/>
          </a:xfrm>
          <a:prstGeom prst="downArrow">
            <a:avLst/>
          </a:prstGeom>
          <a:solidFill>
            <a:srgbClr val="9D032A"/>
          </a:solidFill>
          <a:ln w="9525">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lIns="91416" tIns="45708" rIns="91416" bIns="45708" anchor="ctr"/>
          <a:lstStyle/>
          <a:p>
            <a:pPr algn="ctr" fontAlgn="auto">
              <a:spcBef>
                <a:spcPts val="0"/>
              </a:spcBef>
              <a:spcAft>
                <a:spcPts val="0"/>
              </a:spcAft>
              <a:buClr>
                <a:srgbClr val="000000"/>
              </a:buClr>
              <a:buFont typeface="Arial"/>
              <a:buNone/>
              <a:defRPr/>
            </a:pPr>
            <a:endParaRPr lang="pl-PL" kern="0" dirty="0">
              <a:cs typeface="Arial" panose="020B0604020202020204" pitchFamily="34" charset="0"/>
              <a:sym typeface="Arial"/>
            </a:endParaRPr>
          </a:p>
        </p:txBody>
      </p:sp>
      <p:sp>
        <p:nvSpPr>
          <p:cNvPr id="17" name="Strzałka w dół 16"/>
          <p:cNvSpPr/>
          <p:nvPr/>
        </p:nvSpPr>
        <p:spPr>
          <a:xfrm rot="2802436">
            <a:off x="7669213" y="3994150"/>
            <a:ext cx="230188" cy="1093787"/>
          </a:xfrm>
          <a:prstGeom prst="downArrow">
            <a:avLst/>
          </a:prstGeom>
          <a:solidFill>
            <a:srgbClr val="9D032A"/>
          </a:solidFill>
          <a:ln w="28575">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lIns="91416" tIns="45708" rIns="91416" bIns="45708" anchor="ctr"/>
          <a:lstStyle/>
          <a:p>
            <a:pPr algn="ctr" fontAlgn="auto">
              <a:spcBef>
                <a:spcPts val="0"/>
              </a:spcBef>
              <a:spcAft>
                <a:spcPts val="0"/>
              </a:spcAft>
              <a:buClr>
                <a:srgbClr val="000000"/>
              </a:buClr>
              <a:buFont typeface="Arial"/>
              <a:buNone/>
              <a:defRPr/>
            </a:pPr>
            <a:endParaRPr lang="pl-PL" kern="0" dirty="0">
              <a:cs typeface="Arial" panose="020B0604020202020204" pitchFamily="34" charset="0"/>
              <a:sym typeface="Arial"/>
            </a:endParaRPr>
          </a:p>
        </p:txBody>
      </p:sp>
      <p:sp>
        <p:nvSpPr>
          <p:cNvPr id="32780" name="Prostokąt 18"/>
          <p:cNvSpPr>
            <a:spLocks noChangeArrowheads="1"/>
          </p:cNvSpPr>
          <p:nvPr/>
        </p:nvSpPr>
        <p:spPr bwMode="auto">
          <a:xfrm>
            <a:off x="236538" y="5022850"/>
            <a:ext cx="4776787" cy="1754188"/>
          </a:xfrm>
          <a:prstGeom prst="rect">
            <a:avLst/>
          </a:prstGeom>
          <a:noFill/>
          <a:ln w="9525">
            <a:noFill/>
            <a:miter lim="800000"/>
            <a:headEnd/>
            <a:tailEnd/>
          </a:ln>
        </p:spPr>
        <p:txBody>
          <a:bodyPr>
            <a:spAutoFit/>
          </a:bodyPr>
          <a:lstStyle/>
          <a:p>
            <a:pPr>
              <a:spcBef>
                <a:spcPts val="600"/>
              </a:spcBef>
              <a:buClr>
                <a:srgbClr val="000000"/>
              </a:buClr>
            </a:pPr>
            <a:r>
              <a:rPr lang="pl-PL" altLang="pl-PL" sz="1800" b="1">
                <a:solidFill>
                  <a:schemeClr val="tx1"/>
                </a:solidFill>
                <a:latin typeface="Franklin Gothic Book" pitchFamily="34" charset="0"/>
              </a:rPr>
              <a:t>Kontrola stanu wyposażenia lokalu </a:t>
            </a:r>
            <a:br>
              <a:rPr lang="pl-PL" altLang="pl-PL" sz="1800" b="1">
                <a:solidFill>
                  <a:schemeClr val="tx1"/>
                </a:solidFill>
                <a:latin typeface="Franklin Gothic Book" pitchFamily="34" charset="0"/>
              </a:rPr>
            </a:br>
            <a:r>
              <a:rPr lang="pl-PL" altLang="pl-PL" sz="1800" b="1">
                <a:solidFill>
                  <a:schemeClr val="tx1"/>
                </a:solidFill>
                <a:latin typeface="Franklin Gothic Book" pitchFamily="34" charset="0"/>
              </a:rPr>
              <a:t>oraz oznakowania budynku.</a:t>
            </a:r>
            <a:r>
              <a:rPr lang="pl-PL" altLang="pl-PL" sz="1800">
                <a:solidFill>
                  <a:schemeClr val="tx1"/>
                </a:solidFill>
                <a:latin typeface="Franklin Gothic Book" pitchFamily="34" charset="0"/>
              </a:rPr>
              <a:t> Termin - uzgodnić z wójtem, nie później niż w przeddzień głosowania skontrolować </a:t>
            </a:r>
            <a:r>
              <a:rPr lang="pl-PL" altLang="pl-PL" sz="1800" b="1" u="sng">
                <a:solidFill>
                  <a:schemeClr val="tx1"/>
                </a:solidFill>
                <a:latin typeface="Franklin Gothic Book" pitchFamily="34" charset="0"/>
              </a:rPr>
              <a:t>stan wyposażenia lokalu</a:t>
            </a:r>
            <a:r>
              <a:rPr lang="pl-PL" altLang="pl-PL" sz="1800">
                <a:solidFill>
                  <a:schemeClr val="tx1"/>
                </a:solidFill>
                <a:latin typeface="Franklin Gothic Book" pitchFamily="34" charset="0"/>
              </a:rPr>
              <a:t> oraz </a:t>
            </a:r>
            <a:r>
              <a:rPr lang="pl-PL" altLang="pl-PL" sz="1800" b="1" u="sng">
                <a:solidFill>
                  <a:schemeClr val="tx1"/>
                </a:solidFill>
                <a:latin typeface="Franklin Gothic Book" pitchFamily="34" charset="0"/>
              </a:rPr>
              <a:t>oznakowania budynku</a:t>
            </a:r>
            <a:r>
              <a:rPr lang="pl-PL" altLang="pl-PL" sz="1800">
                <a:solidFill>
                  <a:schemeClr val="tx1"/>
                </a:solidFill>
                <a:latin typeface="Franklin Gothic Book" pitchFamily="34" charset="0"/>
              </a:rPr>
              <a:t>. O brakach zawiadomić wójta, sprawdzić czy usunięte. </a:t>
            </a:r>
          </a:p>
        </p:txBody>
      </p:sp>
      <p:sp>
        <p:nvSpPr>
          <p:cNvPr id="32781" name="Prostokąt 21"/>
          <p:cNvSpPr>
            <a:spLocks noChangeArrowheads="1"/>
          </p:cNvSpPr>
          <p:nvPr/>
        </p:nvSpPr>
        <p:spPr bwMode="auto">
          <a:xfrm>
            <a:off x="1498600" y="4240213"/>
            <a:ext cx="4765675" cy="646112"/>
          </a:xfrm>
          <a:prstGeom prst="rect">
            <a:avLst/>
          </a:prstGeom>
          <a:noFill/>
          <a:ln w="9525">
            <a:noFill/>
            <a:miter lim="800000"/>
            <a:headEnd/>
            <a:tailEnd/>
          </a:ln>
        </p:spPr>
        <p:txBody>
          <a:bodyPr>
            <a:spAutoFit/>
          </a:bodyPr>
          <a:lstStyle/>
          <a:p>
            <a:pPr>
              <a:buClr>
                <a:srgbClr val="000000"/>
              </a:buClr>
            </a:pPr>
            <a:r>
              <a:rPr lang="pl-PL" altLang="pl-PL" sz="1800" b="1">
                <a:solidFill>
                  <a:srgbClr val="FF0000"/>
                </a:solidFill>
                <a:latin typeface="Times New Roman" pitchFamily="18" charset="0"/>
                <a:cs typeface="Times New Roman" pitchFamily="18" charset="0"/>
              </a:rPr>
              <a:t>usuwamy:</a:t>
            </a:r>
            <a:r>
              <a:rPr lang="pl-PL" altLang="pl-PL" sz="1800" b="1">
                <a:solidFill>
                  <a:schemeClr val="tx1"/>
                </a:solidFill>
                <a:latin typeface="Times New Roman" pitchFamily="18" charset="0"/>
                <a:cs typeface="Times New Roman" pitchFamily="18" charset="0"/>
              </a:rPr>
              <a:t> hasła, napisy, ulotki</a:t>
            </a:r>
          </a:p>
          <a:p>
            <a:pPr>
              <a:buClr>
                <a:srgbClr val="000000"/>
              </a:buClr>
            </a:pPr>
            <a:r>
              <a:rPr lang="pl-PL" altLang="pl-PL" sz="1800" b="1">
                <a:solidFill>
                  <a:schemeClr val="tx1"/>
                </a:solidFill>
                <a:latin typeface="Times New Roman" pitchFamily="18" charset="0"/>
                <a:cs typeface="Times New Roman" pitchFamily="18" charset="0"/>
              </a:rPr>
              <a:t>- o pomoc wolno zwrócić się do wójta</a:t>
            </a:r>
          </a:p>
        </p:txBody>
      </p:sp>
      <p:pic>
        <p:nvPicPr>
          <p:cNvPr id="32782" name="Obraz 6"/>
          <p:cNvPicPr>
            <a:picLocks noChangeAspect="1"/>
          </p:cNvPicPr>
          <p:nvPr/>
        </p:nvPicPr>
        <p:blipFill>
          <a:blip r:embed="rId7"/>
          <a:srcRect/>
          <a:stretch>
            <a:fillRect/>
          </a:stretch>
        </p:blipFill>
        <p:spPr bwMode="auto">
          <a:xfrm>
            <a:off x="7818438" y="146050"/>
            <a:ext cx="1185862" cy="500063"/>
          </a:xfrm>
          <a:prstGeom prst="rect">
            <a:avLst/>
          </a:prstGeom>
          <a:noFill/>
          <a:ln w="9525">
            <a:noFill/>
            <a:miter lim="800000"/>
            <a:headEnd/>
            <a:tailEnd/>
          </a:ln>
        </p:spPr>
      </p:pic>
      <p:sp>
        <p:nvSpPr>
          <p:cNvPr id="32783" name="Slide Number Placeholder 1"/>
          <p:cNvSpPr>
            <a:spLocks noGrp="1"/>
          </p:cNvSpPr>
          <p:nvPr>
            <p:ph type="sldNum" sz="quarter" idx="10"/>
          </p:nvPr>
        </p:nvSpPr>
        <p:spPr>
          <a:noFill/>
        </p:spPr>
        <p:txBody>
          <a:bodyPr/>
          <a:lstStyle/>
          <a:p>
            <a:fld id="{0A8BE871-4820-47D5-8695-ECCC092B21A0}" type="slidenum">
              <a:rPr lang="pl-PL" smtClean="0"/>
              <a:pPr/>
              <a:t>15</a:t>
            </a:fld>
            <a:endParaRPr lang="pl-PL"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pole tekstowe 2"/>
          <p:cNvSpPr txBox="1">
            <a:spLocks noChangeArrowheads="1"/>
          </p:cNvSpPr>
          <p:nvPr/>
        </p:nvSpPr>
        <p:spPr bwMode="auto">
          <a:xfrm>
            <a:off x="2605088" y="911225"/>
            <a:ext cx="2963862" cy="400050"/>
          </a:xfrm>
          <a:prstGeom prst="rect">
            <a:avLst/>
          </a:prstGeom>
          <a:noFill/>
          <a:ln w="9525">
            <a:noFill/>
            <a:miter lim="800000"/>
            <a:headEnd/>
            <a:tailEnd/>
          </a:ln>
        </p:spPr>
        <p:txBody>
          <a:bodyPr wrap="none">
            <a:spAutoFit/>
          </a:bodyPr>
          <a:lstStyle/>
          <a:p>
            <a:pPr>
              <a:buClr>
                <a:srgbClr val="000000"/>
              </a:buClr>
            </a:pPr>
            <a:r>
              <a:rPr lang="pl-PL" altLang="pl-PL" sz="2000" b="1">
                <a:solidFill>
                  <a:srgbClr val="C00000"/>
                </a:solidFill>
                <a:latin typeface="Arial Black" pitchFamily="34" charset="0"/>
              </a:rPr>
              <a:t>LOKAL WYBORCZY </a:t>
            </a:r>
          </a:p>
        </p:txBody>
      </p:sp>
      <p:sp>
        <p:nvSpPr>
          <p:cNvPr id="33794" name="Prostokąt 5"/>
          <p:cNvSpPr>
            <a:spLocks noChangeArrowheads="1"/>
          </p:cNvSpPr>
          <p:nvPr/>
        </p:nvSpPr>
        <p:spPr bwMode="auto">
          <a:xfrm>
            <a:off x="234950" y="1744663"/>
            <a:ext cx="8497888" cy="4862512"/>
          </a:xfrm>
          <a:prstGeom prst="rect">
            <a:avLst/>
          </a:prstGeom>
          <a:noFill/>
          <a:ln w="9525">
            <a:noFill/>
            <a:miter lim="800000"/>
            <a:headEnd/>
            <a:tailEnd/>
          </a:ln>
        </p:spPr>
        <p:txBody>
          <a:bodyPr>
            <a:spAutoFit/>
          </a:bodyPr>
          <a:lstStyle/>
          <a:p>
            <a:pPr marL="285750" indent="-285750" algn="just" fontAlgn="ctr">
              <a:lnSpc>
                <a:spcPct val="150000"/>
              </a:lnSpc>
              <a:spcBef>
                <a:spcPts val="850"/>
              </a:spcBef>
              <a:buClr>
                <a:srgbClr val="000000"/>
              </a:buClr>
              <a:buFont typeface="Arial" charset="0"/>
              <a:buChar char="•"/>
              <a:tabLst>
                <a:tab pos="287338" algn="l"/>
              </a:tabLst>
            </a:pPr>
            <a:r>
              <a:rPr lang="pl-PL" altLang="pl-PL" sz="1800">
                <a:solidFill>
                  <a:schemeClr val="tx1"/>
                </a:solidFill>
                <a:latin typeface="Franklin Gothic Medium" pitchFamily="34" charset="0"/>
                <a:ea typeface="Calibri" pitchFamily="34" charset="0"/>
                <a:cs typeface="Times New Roman" pitchFamily="18" charset="0"/>
              </a:rPr>
              <a:t>komisja powinna  znać numery telefonów, pod którymi pełnione będą dyżury członków </a:t>
            </a:r>
            <a:r>
              <a:rPr lang="pl-PL" altLang="pl-PL" sz="1800" b="1">
                <a:solidFill>
                  <a:schemeClr val="tx1"/>
                </a:solidFill>
                <a:latin typeface="Franklin Gothic Medium" pitchFamily="34" charset="0"/>
                <a:ea typeface="Calibri" pitchFamily="34" charset="0"/>
                <a:cs typeface="Times New Roman" pitchFamily="18" charset="0"/>
              </a:rPr>
              <a:t>Okręgowej Komisji Wyborczej </a:t>
            </a:r>
            <a:r>
              <a:rPr lang="pl-PL" altLang="pl-PL" sz="1800" b="1">
                <a:solidFill>
                  <a:srgbClr val="0070C0"/>
                </a:solidFill>
                <a:latin typeface="Franklin Gothic Medium" pitchFamily="34" charset="0"/>
                <a:ea typeface="Calibri" pitchFamily="34" charset="0"/>
                <a:cs typeface="Times New Roman" pitchFamily="18" charset="0"/>
              </a:rPr>
              <a:t>(55 233 63 92), </a:t>
            </a:r>
            <a:r>
              <a:rPr lang="pl-PL" altLang="pl-PL" sz="1800">
                <a:solidFill>
                  <a:schemeClr val="tx1"/>
                </a:solidFill>
                <a:latin typeface="Franklin Gothic Medium" pitchFamily="34" charset="0"/>
                <a:ea typeface="Calibri" pitchFamily="34" charset="0"/>
                <a:cs typeface="Times New Roman" pitchFamily="18" charset="0"/>
              </a:rPr>
              <a:t>urzędnika wyborczego (500-463-384) oraz dyżury w urzędzie gminy, a także numer telefonu do pełnomocnika upoważnionego do telefonicznego przyjęcia danych o frekwencji,</a:t>
            </a:r>
          </a:p>
          <a:p>
            <a:pPr marL="285750" indent="-285750" algn="just" fontAlgn="ctr">
              <a:lnSpc>
                <a:spcPct val="150000"/>
              </a:lnSpc>
              <a:spcBef>
                <a:spcPts val="850"/>
              </a:spcBef>
              <a:buClr>
                <a:srgbClr val="000000"/>
              </a:buClr>
              <a:buFont typeface="Arial" charset="0"/>
              <a:buChar char="•"/>
              <a:tabLst>
                <a:tab pos="287338" algn="l"/>
              </a:tabLst>
            </a:pPr>
            <a:endParaRPr lang="pl-PL" altLang="pl-PL" sz="1800">
              <a:solidFill>
                <a:schemeClr val="tx1"/>
              </a:solidFill>
              <a:latin typeface="Franklin Gothic Medium" pitchFamily="34" charset="0"/>
              <a:ea typeface="Calibri" pitchFamily="34" charset="0"/>
              <a:cs typeface="Times New Roman" pitchFamily="18" charset="0"/>
            </a:endParaRPr>
          </a:p>
          <a:p>
            <a:pPr marL="285750" indent="-285750" algn="just" fontAlgn="ctr">
              <a:lnSpc>
                <a:spcPct val="150000"/>
              </a:lnSpc>
              <a:spcBef>
                <a:spcPts val="850"/>
              </a:spcBef>
              <a:buClr>
                <a:srgbClr val="000000"/>
              </a:buClr>
              <a:buFont typeface="Arial" charset="0"/>
              <a:buChar char="•"/>
              <a:tabLst>
                <a:tab pos="287338" algn="l"/>
              </a:tabLst>
            </a:pPr>
            <a:r>
              <a:rPr lang="pl-PL" altLang="pl-PL" sz="1800">
                <a:solidFill>
                  <a:schemeClr val="tx1"/>
                </a:solidFill>
                <a:latin typeface="Franklin Gothic Medium" pitchFamily="34" charset="0"/>
                <a:ea typeface="Calibri" pitchFamily="34" charset="0"/>
                <a:cs typeface="Times New Roman" pitchFamily="18" charset="0"/>
              </a:rPr>
              <a:t>materiały agitacyjne umieszczone zgodnie z prawem w pobliżu terenu budynku, w którym znajduje się lokal wyborczy, np. bezpośrednio przed wejściem na teren budynku, w którym mieści się lokal, lub w bezpośrednim sąsiedztwie, lecz poza jego terenem, </a:t>
            </a:r>
            <a:r>
              <a:rPr lang="pl-PL" altLang="pl-PL" sz="1800" b="1">
                <a:solidFill>
                  <a:srgbClr val="C00000"/>
                </a:solidFill>
                <a:latin typeface="Franklin Gothic Medium" pitchFamily="34" charset="0"/>
                <a:ea typeface="Calibri" pitchFamily="34" charset="0"/>
                <a:cs typeface="Times New Roman" pitchFamily="18" charset="0"/>
              </a:rPr>
              <a:t>nie naruszają przepisów Kodeksu wyborczego i nie mogą być usuwane przez członków komisji. </a:t>
            </a:r>
          </a:p>
          <a:p>
            <a:pPr marL="285750" indent="-285750" algn="just" fontAlgn="ctr">
              <a:lnSpc>
                <a:spcPct val="150000"/>
              </a:lnSpc>
              <a:spcBef>
                <a:spcPts val="850"/>
              </a:spcBef>
              <a:buClr>
                <a:srgbClr val="000000"/>
              </a:buClr>
              <a:buFont typeface="Neo Sans Pro"/>
              <a:buAutoNum type="arabicPeriod"/>
              <a:tabLst>
                <a:tab pos="287338" algn="l"/>
              </a:tabLst>
            </a:pPr>
            <a:endParaRPr lang="pl-PL" altLang="pl-PL">
              <a:solidFill>
                <a:schemeClr val="tx1"/>
              </a:solidFill>
              <a:latin typeface="Calibri" pitchFamily="34" charset="0"/>
              <a:ea typeface="Calibri" pitchFamily="34" charset="0"/>
              <a:cs typeface="Times New Roman" pitchFamily="18" charset="0"/>
            </a:endParaRPr>
          </a:p>
        </p:txBody>
      </p:sp>
      <p:pic>
        <p:nvPicPr>
          <p:cNvPr id="33795" name="Obraz 6"/>
          <p:cNvPicPr>
            <a:picLocks noChangeAspect="1"/>
          </p:cNvPicPr>
          <p:nvPr/>
        </p:nvPicPr>
        <p:blipFill>
          <a:blip r:embed="rId2"/>
          <a:srcRect/>
          <a:stretch>
            <a:fillRect/>
          </a:stretch>
        </p:blipFill>
        <p:spPr bwMode="auto">
          <a:xfrm>
            <a:off x="7818438" y="146050"/>
            <a:ext cx="1185862" cy="500063"/>
          </a:xfrm>
          <a:prstGeom prst="rect">
            <a:avLst/>
          </a:prstGeom>
          <a:noFill/>
          <a:ln w="9525">
            <a:noFill/>
            <a:miter lim="800000"/>
            <a:headEnd/>
            <a:tailEnd/>
          </a:ln>
        </p:spPr>
      </p:pic>
      <p:sp>
        <p:nvSpPr>
          <p:cNvPr id="33796" name="Slide Number Placeholder 1"/>
          <p:cNvSpPr>
            <a:spLocks noGrp="1"/>
          </p:cNvSpPr>
          <p:nvPr>
            <p:ph type="sldNum" sz="quarter" idx="10"/>
          </p:nvPr>
        </p:nvSpPr>
        <p:spPr>
          <a:noFill/>
        </p:spPr>
        <p:txBody>
          <a:bodyPr/>
          <a:lstStyle/>
          <a:p>
            <a:fld id="{08BC8866-4D5E-4472-B64A-85ED6AC10BA5}" type="slidenum">
              <a:rPr lang="en-US" smtClean="0"/>
              <a:pPr/>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pole tekstowe 1"/>
          <p:cNvSpPr txBox="1">
            <a:spLocks noChangeArrowheads="1"/>
          </p:cNvSpPr>
          <p:nvPr/>
        </p:nvSpPr>
        <p:spPr bwMode="auto">
          <a:xfrm>
            <a:off x="373063" y="1268413"/>
            <a:ext cx="8308975" cy="831850"/>
          </a:xfrm>
          <a:prstGeom prst="rect">
            <a:avLst/>
          </a:prstGeom>
          <a:noFill/>
          <a:ln w="9525">
            <a:noFill/>
            <a:miter lim="800000"/>
            <a:headEnd/>
            <a:tailEnd/>
          </a:ln>
        </p:spPr>
        <p:txBody>
          <a:bodyPr wrap="none">
            <a:spAutoFit/>
          </a:bodyPr>
          <a:lstStyle/>
          <a:p>
            <a:pPr>
              <a:buClr>
                <a:srgbClr val="000000"/>
              </a:buClr>
            </a:pPr>
            <a:r>
              <a:rPr lang="pl-PL" altLang="pl-PL" sz="2400" b="1">
                <a:solidFill>
                  <a:srgbClr val="C00000"/>
                </a:solidFill>
                <a:latin typeface="Arial Black" pitchFamily="34" charset="0"/>
              </a:rPr>
              <a:t>W LOKALU POWINNY BYĆ UMIESZCZONE</a:t>
            </a:r>
          </a:p>
          <a:p>
            <a:pPr>
              <a:buClr>
                <a:srgbClr val="000000"/>
              </a:buClr>
            </a:pPr>
            <a:r>
              <a:rPr lang="pl-PL" altLang="pl-PL" sz="2400" b="1">
                <a:solidFill>
                  <a:srgbClr val="C00000"/>
                </a:solidFill>
                <a:latin typeface="Arial Black" pitchFamily="34" charset="0"/>
              </a:rPr>
              <a:t>URZĘDOWE OBWIESZCZENIA I INFORMACJE O: </a:t>
            </a:r>
          </a:p>
        </p:txBody>
      </p:sp>
      <p:sp>
        <p:nvSpPr>
          <p:cNvPr id="34818" name="Prostokąt 1"/>
          <p:cNvSpPr>
            <a:spLocks noChangeArrowheads="1"/>
          </p:cNvSpPr>
          <p:nvPr/>
        </p:nvSpPr>
        <p:spPr bwMode="auto">
          <a:xfrm>
            <a:off x="107950" y="2565400"/>
            <a:ext cx="8713788" cy="2366963"/>
          </a:xfrm>
          <a:prstGeom prst="rect">
            <a:avLst/>
          </a:prstGeom>
          <a:noFill/>
          <a:ln w="9525">
            <a:noFill/>
            <a:miter lim="800000"/>
            <a:headEnd/>
            <a:tailEnd/>
          </a:ln>
        </p:spPr>
        <p:txBody>
          <a:bodyPr>
            <a:spAutoFit/>
          </a:bodyPr>
          <a:lstStyle/>
          <a:p>
            <a:pPr marL="800100" lvl="1" indent="-342900" algn="just">
              <a:lnSpc>
                <a:spcPct val="150000"/>
              </a:lnSpc>
              <a:spcBef>
                <a:spcPts val="500"/>
              </a:spcBef>
              <a:buClr>
                <a:srgbClr val="000000"/>
              </a:buClr>
              <a:buFont typeface="Arial" charset="0"/>
              <a:buAutoNum type="arabicPeriod"/>
            </a:pPr>
            <a:r>
              <a:rPr lang="pl-PL" altLang="pl-PL" sz="1800">
                <a:solidFill>
                  <a:schemeClr val="tx1"/>
                </a:solidFill>
                <a:latin typeface="Franklin Gothic Medium" pitchFamily="34" charset="0"/>
              </a:rPr>
              <a:t>zarejestrowanych kandydatach na Prezydenta Rzeczypospolitej Polskiej;</a:t>
            </a:r>
          </a:p>
          <a:p>
            <a:pPr marL="800100" lvl="1" indent="-342900" algn="just">
              <a:lnSpc>
                <a:spcPct val="150000"/>
              </a:lnSpc>
              <a:spcBef>
                <a:spcPts val="500"/>
              </a:spcBef>
              <a:buClr>
                <a:srgbClr val="000000"/>
              </a:buClr>
              <a:buFont typeface="Arial" charset="0"/>
              <a:buAutoNum type="arabicPeriod"/>
            </a:pPr>
            <a:r>
              <a:rPr lang="pl-PL" altLang="pl-PL" sz="1800">
                <a:solidFill>
                  <a:schemeClr val="tx1"/>
                </a:solidFill>
                <a:latin typeface="Franklin Gothic Medium" pitchFamily="34" charset="0"/>
              </a:rPr>
              <a:t>numerach i granicach obwodów głosowania oraz siedzibach komisji;</a:t>
            </a:r>
          </a:p>
          <a:p>
            <a:pPr marL="800100" lvl="1" indent="-342900" algn="just">
              <a:lnSpc>
                <a:spcPct val="150000"/>
              </a:lnSpc>
              <a:spcBef>
                <a:spcPts val="500"/>
              </a:spcBef>
              <a:buClr>
                <a:srgbClr val="000000"/>
              </a:buClr>
              <a:buFont typeface="Arial" charset="0"/>
              <a:buAutoNum type="arabicPeriod"/>
            </a:pPr>
            <a:r>
              <a:rPr lang="pl-PL" altLang="pl-PL" sz="1800">
                <a:solidFill>
                  <a:schemeClr val="tx1"/>
                </a:solidFill>
                <a:latin typeface="Franklin Gothic Medium" pitchFamily="34" charset="0"/>
              </a:rPr>
              <a:t>sposobie głosowania i warunkach ważności głosu;</a:t>
            </a:r>
          </a:p>
          <a:p>
            <a:pPr marL="800100" lvl="1" indent="-342900" algn="just">
              <a:lnSpc>
                <a:spcPct val="150000"/>
              </a:lnSpc>
              <a:spcBef>
                <a:spcPts val="500"/>
              </a:spcBef>
              <a:buClr>
                <a:srgbClr val="000000"/>
              </a:buClr>
              <a:buFont typeface="Arial" charset="0"/>
              <a:buAutoNum type="arabicPeriod"/>
            </a:pPr>
            <a:r>
              <a:rPr lang="pl-PL" altLang="pl-PL" sz="1800">
                <a:solidFill>
                  <a:schemeClr val="tx1"/>
                </a:solidFill>
                <a:latin typeface="Franklin Gothic Medium" pitchFamily="34" charset="0"/>
              </a:rPr>
              <a:t>składzie komisji</a:t>
            </a:r>
          </a:p>
          <a:p>
            <a:pPr algn="just" fontAlgn="ctr">
              <a:lnSpc>
                <a:spcPct val="150000"/>
              </a:lnSpc>
              <a:spcBef>
                <a:spcPts val="425"/>
              </a:spcBef>
              <a:buClr>
                <a:srgbClr val="000000"/>
              </a:buClr>
              <a:buFont typeface="Arial" charset="0"/>
              <a:buNone/>
            </a:pPr>
            <a:endParaRPr lang="pl-PL" altLang="pl-PL" sz="1600">
              <a:solidFill>
                <a:srgbClr val="FF0000"/>
              </a:solidFill>
              <a:ea typeface="Calibri" pitchFamily="34" charset="0"/>
              <a:cs typeface="Times New Roman" pitchFamily="18" charset="0"/>
            </a:endParaRPr>
          </a:p>
        </p:txBody>
      </p:sp>
      <p:pic>
        <p:nvPicPr>
          <p:cNvPr id="34819" name="Obraz 6"/>
          <p:cNvPicPr>
            <a:picLocks noChangeAspect="1"/>
          </p:cNvPicPr>
          <p:nvPr/>
        </p:nvPicPr>
        <p:blipFill>
          <a:blip r:embed="rId2"/>
          <a:srcRect/>
          <a:stretch>
            <a:fillRect/>
          </a:stretch>
        </p:blipFill>
        <p:spPr bwMode="auto">
          <a:xfrm>
            <a:off x="7818438" y="146050"/>
            <a:ext cx="1185862" cy="500063"/>
          </a:xfrm>
          <a:prstGeom prst="rect">
            <a:avLst/>
          </a:prstGeom>
          <a:noFill/>
          <a:ln w="9525">
            <a:noFill/>
            <a:miter lim="800000"/>
            <a:headEnd/>
            <a:tailEnd/>
          </a:ln>
        </p:spPr>
      </p:pic>
      <p:sp>
        <p:nvSpPr>
          <p:cNvPr id="34820" name="Slide Number Placeholder 2"/>
          <p:cNvSpPr>
            <a:spLocks noGrp="1"/>
          </p:cNvSpPr>
          <p:nvPr>
            <p:ph type="sldNum" sz="quarter" idx="10"/>
          </p:nvPr>
        </p:nvSpPr>
        <p:spPr>
          <a:noFill/>
        </p:spPr>
        <p:txBody>
          <a:bodyPr/>
          <a:lstStyle/>
          <a:p>
            <a:fld id="{AB9AD8D2-7798-4A99-8F6D-D13D3FCB46D0}" type="slidenum">
              <a:rPr lang="en-US" smtClean="0"/>
              <a:pPr/>
              <a:t>17</a:t>
            </a:fld>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Prostokąt 8"/>
          <p:cNvSpPr>
            <a:spLocks noChangeArrowheads="1"/>
          </p:cNvSpPr>
          <p:nvPr/>
        </p:nvSpPr>
        <p:spPr bwMode="auto">
          <a:xfrm>
            <a:off x="-509588" y="654050"/>
            <a:ext cx="9852026" cy="708025"/>
          </a:xfrm>
          <a:prstGeom prst="rect">
            <a:avLst/>
          </a:prstGeom>
          <a:noFill/>
          <a:ln w="9525">
            <a:noFill/>
            <a:miter lim="800000"/>
            <a:headEnd/>
            <a:tailEnd/>
          </a:ln>
        </p:spPr>
        <p:txBody>
          <a:bodyPr>
            <a:spAutoFit/>
          </a:bodyPr>
          <a:lstStyle/>
          <a:p>
            <a:pPr algn="ctr">
              <a:buClr>
                <a:srgbClr val="000000"/>
              </a:buClr>
            </a:pPr>
            <a:r>
              <a:rPr lang="pl-PL" altLang="pl-PL" sz="2000" b="1">
                <a:solidFill>
                  <a:srgbClr val="9D032A"/>
                </a:solidFill>
                <a:latin typeface="Arial Black" pitchFamily="34" charset="0"/>
              </a:rPr>
              <a:t>WARUNKI TECHNICZNE </a:t>
            </a:r>
          </a:p>
          <a:p>
            <a:pPr algn="ctr">
              <a:buClr>
                <a:srgbClr val="000000"/>
              </a:buClr>
            </a:pPr>
            <a:r>
              <a:rPr lang="pl-PL" altLang="pl-PL" sz="2000" b="1">
                <a:solidFill>
                  <a:srgbClr val="9D032A"/>
                </a:solidFill>
                <a:latin typeface="Arial Black" pitchFamily="34" charset="0"/>
              </a:rPr>
              <a:t>   </a:t>
            </a:r>
            <a:r>
              <a:rPr lang="pl-PL" altLang="pl-PL" sz="1600" b="1">
                <a:solidFill>
                  <a:srgbClr val="9D032A"/>
                </a:solidFill>
                <a:latin typeface="Arial Black" pitchFamily="34" charset="0"/>
              </a:rPr>
              <a:t>LOKAL DOSTOSOWANY DO POTRZEB OSÓB NIEPEŁNOSPRAWNYCH</a:t>
            </a:r>
          </a:p>
        </p:txBody>
      </p:sp>
      <p:sp>
        <p:nvSpPr>
          <p:cNvPr id="11" name="Prostokąt 10"/>
          <p:cNvSpPr/>
          <p:nvPr/>
        </p:nvSpPr>
        <p:spPr>
          <a:xfrm>
            <a:off x="755650" y="1720850"/>
            <a:ext cx="6600825" cy="646113"/>
          </a:xfrm>
          <a:prstGeom prst="rect">
            <a:avLst/>
          </a:prstGeom>
          <a:solidFill>
            <a:srgbClr val="9D032A"/>
          </a:solidFill>
          <a:ln>
            <a:solidFill>
              <a:schemeClr val="bg1">
                <a:lumMod val="75000"/>
              </a:schemeClr>
            </a:solidFill>
          </a:ln>
        </p:spPr>
        <p:txBody>
          <a:bodyPr>
            <a:spAutoFit/>
          </a:bodyPr>
          <a:lstStyle/>
          <a:p>
            <a:pPr algn="ctr">
              <a:buClr>
                <a:srgbClr val="000000"/>
              </a:buClr>
              <a:buFont typeface="Arial" charset="0"/>
              <a:buNone/>
              <a:defRPr/>
            </a:pPr>
            <a:r>
              <a:rPr lang="pl-PL" b="1">
                <a:solidFill>
                  <a:schemeClr val="bg1"/>
                </a:solidFill>
                <a:latin typeface="Franklin Gothic Book" pitchFamily="34" charset="0"/>
              </a:rPr>
              <a:t>kontrola </a:t>
            </a:r>
            <a:r>
              <a:rPr lang="pl-PL" b="1">
                <a:solidFill>
                  <a:schemeClr val="bg1"/>
                </a:solidFill>
                <a:latin typeface="Franklin Gothic Book" pitchFamily="34" charset="0"/>
                <a:cs typeface="Times New Roman" pitchFamily="18" charset="0"/>
              </a:rPr>
              <a:t>czy lokal oraz elementy jego wyposażenia </a:t>
            </a:r>
            <a:br>
              <a:rPr lang="pl-PL" b="1">
                <a:solidFill>
                  <a:schemeClr val="bg1"/>
                </a:solidFill>
                <a:latin typeface="Franklin Gothic Book" pitchFamily="34" charset="0"/>
                <a:cs typeface="Times New Roman" pitchFamily="18" charset="0"/>
              </a:rPr>
            </a:br>
            <a:r>
              <a:rPr lang="pl-PL" b="1">
                <a:solidFill>
                  <a:schemeClr val="bg1"/>
                </a:solidFill>
                <a:latin typeface="Franklin Gothic Book" pitchFamily="34" charset="0"/>
                <a:cs typeface="Times New Roman" pitchFamily="18" charset="0"/>
              </a:rPr>
              <a:t>spełniają warunki rozporządzenia.</a:t>
            </a:r>
            <a:endParaRPr lang="pl-PL" b="1">
              <a:solidFill>
                <a:schemeClr val="bg1"/>
              </a:solidFill>
              <a:latin typeface="Franklin Gothic Book" pitchFamily="34" charset="0"/>
            </a:endParaRPr>
          </a:p>
        </p:txBody>
      </p:sp>
      <p:sp>
        <p:nvSpPr>
          <p:cNvPr id="35843" name="pole tekstowe 11"/>
          <p:cNvSpPr txBox="1">
            <a:spLocks noChangeArrowheads="1"/>
          </p:cNvSpPr>
          <p:nvPr/>
        </p:nvSpPr>
        <p:spPr bwMode="auto">
          <a:xfrm>
            <a:off x="347663" y="2447925"/>
            <a:ext cx="8137525" cy="3970338"/>
          </a:xfrm>
          <a:prstGeom prst="rect">
            <a:avLst/>
          </a:prstGeom>
          <a:noFill/>
          <a:ln w="9525">
            <a:noFill/>
            <a:miter lim="800000"/>
            <a:headEnd/>
            <a:tailEnd/>
          </a:ln>
        </p:spPr>
        <p:txBody>
          <a:bodyPr>
            <a:spAutoFit/>
          </a:bodyPr>
          <a:lstStyle/>
          <a:p>
            <a:pPr marL="177800" indent="-177800">
              <a:buClr>
                <a:srgbClr val="000000"/>
              </a:buClr>
              <a:buFont typeface="Arial" charset="0"/>
              <a:buChar char="•"/>
            </a:pPr>
            <a:r>
              <a:rPr lang="pl-PL" altLang="pl-PL" sz="1800">
                <a:solidFill>
                  <a:schemeClr val="tx1"/>
                </a:solidFill>
                <a:latin typeface="Franklin Gothic Book" pitchFamily="34" charset="0"/>
              </a:rPr>
              <a:t> </a:t>
            </a:r>
            <a:r>
              <a:rPr lang="pl-PL" altLang="pl-PL" sz="1800" b="1">
                <a:solidFill>
                  <a:schemeClr val="tx1"/>
                </a:solidFill>
                <a:latin typeface="Franklin Gothic Book" pitchFamily="34" charset="0"/>
              </a:rPr>
              <a:t>umiejscowienie na parterze budynku, bez barier architektonicznych </a:t>
            </a:r>
            <a:r>
              <a:rPr lang="pl-PL" altLang="pl-PL" sz="1800">
                <a:solidFill>
                  <a:schemeClr val="tx1"/>
                </a:solidFill>
                <a:latin typeface="Franklin Gothic Book" pitchFamily="34" charset="0"/>
              </a:rPr>
              <a:t/>
            </a:r>
            <a:br>
              <a:rPr lang="pl-PL" altLang="pl-PL" sz="1800">
                <a:solidFill>
                  <a:schemeClr val="tx1"/>
                </a:solidFill>
                <a:latin typeface="Franklin Gothic Book" pitchFamily="34" charset="0"/>
              </a:rPr>
            </a:br>
            <a:r>
              <a:rPr lang="pl-PL" altLang="pl-PL" sz="1800">
                <a:solidFill>
                  <a:schemeClr val="tx1"/>
                </a:solidFill>
                <a:latin typeface="Franklin Gothic Book" pitchFamily="34" charset="0"/>
              </a:rPr>
              <a:t> (ewentualnie podjazdy);</a:t>
            </a:r>
          </a:p>
          <a:p>
            <a:pPr marL="177800" indent="-177800">
              <a:buClr>
                <a:srgbClr val="000000"/>
              </a:buClr>
              <a:buFont typeface="Arial" charset="0"/>
              <a:buChar char="•"/>
            </a:pPr>
            <a:r>
              <a:rPr lang="pl-PL" altLang="pl-PL" sz="1800">
                <a:solidFill>
                  <a:schemeClr val="tx1"/>
                </a:solidFill>
                <a:latin typeface="Franklin Gothic Book" pitchFamily="34" charset="0"/>
              </a:rPr>
              <a:t> </a:t>
            </a:r>
            <a:r>
              <a:rPr lang="pl-PL" altLang="pl-PL" sz="1800" b="1">
                <a:solidFill>
                  <a:schemeClr val="tx1"/>
                </a:solidFill>
                <a:latin typeface="Franklin Gothic Book" pitchFamily="34" charset="0"/>
              </a:rPr>
              <a:t>dostosowane i odpowiednio rozmieszczone drzwi </a:t>
            </a:r>
            <a:r>
              <a:rPr lang="pl-PL" altLang="pl-PL" sz="1800">
                <a:solidFill>
                  <a:schemeClr val="tx1"/>
                </a:solidFill>
                <a:latin typeface="Franklin Gothic Book" pitchFamily="34" charset="0"/>
              </a:rPr>
              <a:t/>
            </a:r>
            <a:br>
              <a:rPr lang="pl-PL" altLang="pl-PL" sz="1800">
                <a:solidFill>
                  <a:schemeClr val="tx1"/>
                </a:solidFill>
                <a:latin typeface="Franklin Gothic Book" pitchFamily="34" charset="0"/>
              </a:rPr>
            </a:br>
            <a:r>
              <a:rPr lang="pl-PL" altLang="pl-PL" sz="1800">
                <a:solidFill>
                  <a:schemeClr val="tx1"/>
                </a:solidFill>
                <a:latin typeface="Franklin Gothic Book" pitchFamily="34" charset="0"/>
              </a:rPr>
              <a:t> (rozwierane lub rozsuwane, szerokość min. 0,9m, próg max 2 cm.);</a:t>
            </a:r>
          </a:p>
          <a:p>
            <a:pPr marL="177800" indent="-177800">
              <a:buClr>
                <a:srgbClr val="000000"/>
              </a:buClr>
              <a:buFont typeface="Arial" charset="0"/>
              <a:buChar char="•"/>
            </a:pPr>
            <a:r>
              <a:rPr lang="pl-PL" altLang="pl-PL" sz="1800">
                <a:solidFill>
                  <a:schemeClr val="tx1"/>
                </a:solidFill>
                <a:latin typeface="Franklin Gothic Book" pitchFamily="34" charset="0"/>
              </a:rPr>
              <a:t> </a:t>
            </a:r>
            <a:r>
              <a:rPr lang="pl-PL" altLang="pl-PL" sz="1800" b="1">
                <a:solidFill>
                  <a:schemeClr val="tx1"/>
                </a:solidFill>
                <a:latin typeface="Franklin Gothic Book" pitchFamily="34" charset="0"/>
              </a:rPr>
              <a:t>kontrastujący </a:t>
            </a:r>
            <a:r>
              <a:rPr lang="pl-PL" altLang="pl-PL" sz="1800">
                <a:solidFill>
                  <a:schemeClr val="tx1"/>
                </a:solidFill>
                <a:latin typeface="Franklin Gothic Book" pitchFamily="34" charset="0"/>
              </a:rPr>
              <a:t> </a:t>
            </a:r>
            <a:r>
              <a:rPr lang="pl-PL" altLang="pl-PL" sz="1800" b="1">
                <a:solidFill>
                  <a:srgbClr val="FF3300"/>
                </a:solidFill>
                <a:latin typeface="Franklin Gothic Book" pitchFamily="34" charset="0"/>
              </a:rPr>
              <a:t>kolor  stopni   schodów  i posadzki;</a:t>
            </a:r>
          </a:p>
          <a:p>
            <a:pPr marL="177800" indent="-177800">
              <a:buClr>
                <a:srgbClr val="000000"/>
              </a:buClr>
              <a:buFont typeface="Arial" charset="0"/>
              <a:buChar char="•"/>
            </a:pPr>
            <a:r>
              <a:rPr lang="pl-PL" altLang="pl-PL" sz="1800">
                <a:solidFill>
                  <a:schemeClr val="tx1"/>
                </a:solidFill>
                <a:latin typeface="Franklin Gothic Book" pitchFamily="34" charset="0"/>
              </a:rPr>
              <a:t> </a:t>
            </a:r>
            <a:r>
              <a:rPr lang="pl-PL" altLang="pl-PL" sz="1800" b="1">
                <a:solidFill>
                  <a:schemeClr val="tx1"/>
                </a:solidFill>
                <a:latin typeface="Franklin Gothic Book" pitchFamily="34" charset="0"/>
              </a:rPr>
              <a:t>dogodne warunki ruchu </a:t>
            </a:r>
            <a:r>
              <a:rPr lang="pl-PL" altLang="pl-PL" sz="1800">
                <a:solidFill>
                  <a:schemeClr val="tx1"/>
                </a:solidFill>
                <a:latin typeface="Franklin Gothic Book" pitchFamily="34" charset="0"/>
              </a:rPr>
              <a:t>(oznaczenie przezroczystych przegród,  </a:t>
            </a:r>
            <a:br>
              <a:rPr lang="pl-PL" altLang="pl-PL" sz="1800">
                <a:solidFill>
                  <a:schemeClr val="tx1"/>
                </a:solidFill>
                <a:latin typeface="Franklin Gothic Book" pitchFamily="34" charset="0"/>
              </a:rPr>
            </a:br>
            <a:r>
              <a:rPr lang="pl-PL" altLang="pl-PL" sz="1800">
                <a:solidFill>
                  <a:schemeClr val="tx1"/>
                </a:solidFill>
                <a:latin typeface="Franklin Gothic Book" pitchFamily="34" charset="0"/>
              </a:rPr>
              <a:t> przeciwpoślizgowe posadzki, brak przeszkód, dodatkowe oświetlenie </a:t>
            </a:r>
            <a:br>
              <a:rPr lang="pl-PL" altLang="pl-PL" sz="1800">
                <a:solidFill>
                  <a:schemeClr val="tx1"/>
                </a:solidFill>
                <a:latin typeface="Franklin Gothic Book" pitchFamily="34" charset="0"/>
              </a:rPr>
            </a:br>
            <a:r>
              <a:rPr lang="pl-PL" altLang="pl-PL" sz="1800">
                <a:solidFill>
                  <a:schemeClr val="tx1"/>
                </a:solidFill>
                <a:latin typeface="Franklin Gothic Book" pitchFamily="34" charset="0"/>
              </a:rPr>
              <a:t> miejsca zapewniającego tajność głosowania);</a:t>
            </a:r>
          </a:p>
          <a:p>
            <a:pPr marL="177800" indent="-177800">
              <a:buClr>
                <a:srgbClr val="000000"/>
              </a:buClr>
              <a:buFont typeface="Arial" charset="0"/>
              <a:buChar char="•"/>
            </a:pPr>
            <a:r>
              <a:rPr lang="pl-PL" altLang="pl-PL" sz="1800">
                <a:solidFill>
                  <a:schemeClr val="tx1"/>
                </a:solidFill>
                <a:latin typeface="Franklin Gothic Book" pitchFamily="34" charset="0"/>
              </a:rPr>
              <a:t> </a:t>
            </a:r>
            <a:r>
              <a:rPr lang="pl-PL" altLang="pl-PL" sz="1800" b="1">
                <a:solidFill>
                  <a:schemeClr val="tx1"/>
                </a:solidFill>
                <a:latin typeface="Franklin Gothic Book" pitchFamily="34" charset="0"/>
              </a:rPr>
              <a:t>co najmniej jedno miejsce zapewniające tajność głosowania  </a:t>
            </a:r>
            <a:br>
              <a:rPr lang="pl-PL" altLang="pl-PL" sz="1800" b="1">
                <a:solidFill>
                  <a:schemeClr val="tx1"/>
                </a:solidFill>
                <a:latin typeface="Franklin Gothic Book" pitchFamily="34" charset="0"/>
              </a:rPr>
            </a:br>
            <a:r>
              <a:rPr lang="pl-PL" altLang="pl-PL" sz="1800" b="1">
                <a:solidFill>
                  <a:schemeClr val="tx1"/>
                </a:solidFill>
                <a:latin typeface="Franklin Gothic Book" pitchFamily="34" charset="0"/>
              </a:rPr>
              <a:t> dostosowane do potrzeb wyborcy niepełnosprawnego;</a:t>
            </a:r>
          </a:p>
          <a:p>
            <a:pPr marL="177800" indent="-177800">
              <a:buClr>
                <a:srgbClr val="000000"/>
              </a:buClr>
              <a:buFont typeface="Arial" charset="0"/>
              <a:buChar char="•"/>
            </a:pPr>
            <a:r>
              <a:rPr lang="pl-PL" altLang="pl-PL" sz="1800">
                <a:solidFill>
                  <a:schemeClr val="tx1"/>
                </a:solidFill>
                <a:latin typeface="Franklin Gothic Book" pitchFamily="34" charset="0"/>
              </a:rPr>
              <a:t> </a:t>
            </a:r>
            <a:r>
              <a:rPr lang="pl-PL" altLang="pl-PL" sz="1800" b="1">
                <a:solidFill>
                  <a:schemeClr val="tx1"/>
                </a:solidFill>
                <a:latin typeface="Franklin Gothic Book" pitchFamily="34" charset="0"/>
              </a:rPr>
              <a:t>wysokość urny  </a:t>
            </a:r>
            <a:r>
              <a:rPr lang="pl-PL" altLang="pl-PL" sz="1800">
                <a:solidFill>
                  <a:schemeClr val="tx1"/>
                </a:solidFill>
                <a:latin typeface="Franklin Gothic Book" pitchFamily="34" charset="0"/>
              </a:rPr>
              <a:t>– max 1m;</a:t>
            </a:r>
          </a:p>
          <a:p>
            <a:pPr marL="177800" indent="-177800">
              <a:buClr>
                <a:srgbClr val="000000"/>
              </a:buClr>
              <a:buFont typeface="Arial" charset="0"/>
              <a:buChar char="•"/>
            </a:pPr>
            <a:r>
              <a:rPr lang="pl-PL" altLang="pl-PL" sz="1800">
                <a:solidFill>
                  <a:schemeClr val="tx1"/>
                </a:solidFill>
                <a:latin typeface="Franklin Gothic Book" pitchFamily="34" charset="0"/>
              </a:rPr>
              <a:t> </a:t>
            </a:r>
            <a:r>
              <a:rPr lang="pl-PL" altLang="pl-PL" sz="1800" b="1">
                <a:solidFill>
                  <a:schemeClr val="tx1"/>
                </a:solidFill>
                <a:latin typeface="Franklin Gothic Book" pitchFamily="34" charset="0"/>
              </a:rPr>
              <a:t>przejście min 1,5 m;</a:t>
            </a:r>
          </a:p>
          <a:p>
            <a:pPr marL="177800" indent="-177800">
              <a:buClr>
                <a:srgbClr val="000000"/>
              </a:buClr>
              <a:buFont typeface="Arial" charset="0"/>
              <a:buChar char="•"/>
            </a:pPr>
            <a:r>
              <a:rPr lang="pl-PL" altLang="pl-PL" sz="1800">
                <a:solidFill>
                  <a:schemeClr val="tx1"/>
                </a:solidFill>
                <a:latin typeface="Franklin Gothic Book" pitchFamily="34" charset="0"/>
              </a:rPr>
              <a:t> </a:t>
            </a:r>
            <a:r>
              <a:rPr lang="pl-PL" altLang="pl-PL" sz="1800" b="1">
                <a:solidFill>
                  <a:schemeClr val="tx1"/>
                </a:solidFill>
                <a:latin typeface="Franklin Gothic Book" pitchFamily="34" charset="0"/>
              </a:rPr>
              <a:t>obwieszczenia i informacje</a:t>
            </a:r>
            <a:r>
              <a:rPr lang="pl-PL" altLang="pl-PL" sz="1800">
                <a:solidFill>
                  <a:schemeClr val="tx1"/>
                </a:solidFill>
                <a:latin typeface="Franklin Gothic Book" pitchFamily="34" charset="0"/>
              </a:rPr>
              <a:t> umieszczone w miejscu </a:t>
            </a:r>
            <a:br>
              <a:rPr lang="pl-PL" altLang="pl-PL" sz="1800">
                <a:solidFill>
                  <a:schemeClr val="tx1"/>
                </a:solidFill>
                <a:latin typeface="Franklin Gothic Book" pitchFamily="34" charset="0"/>
              </a:rPr>
            </a:br>
            <a:r>
              <a:rPr lang="pl-PL" altLang="pl-PL" sz="1800">
                <a:solidFill>
                  <a:schemeClr val="tx1"/>
                </a:solidFill>
                <a:latin typeface="Franklin Gothic Book" pitchFamily="34" charset="0"/>
              </a:rPr>
              <a:t> dostępnym z wózka inwalidzkiego, na wysokości 0,9m.</a:t>
            </a:r>
          </a:p>
        </p:txBody>
      </p:sp>
      <p:pic>
        <p:nvPicPr>
          <p:cNvPr id="35844" name="Obraz 12" descr="canstock3263101.jpg"/>
          <p:cNvPicPr>
            <a:picLocks noChangeAspect="1"/>
          </p:cNvPicPr>
          <p:nvPr/>
        </p:nvPicPr>
        <p:blipFill>
          <a:blip r:embed="rId2"/>
          <a:srcRect/>
          <a:stretch>
            <a:fillRect/>
          </a:stretch>
        </p:blipFill>
        <p:spPr bwMode="auto">
          <a:xfrm>
            <a:off x="6443663" y="4365625"/>
            <a:ext cx="1300162" cy="1987550"/>
          </a:xfrm>
          <a:prstGeom prst="rect">
            <a:avLst/>
          </a:prstGeom>
          <a:noFill/>
          <a:ln w="9525">
            <a:noFill/>
            <a:miter lim="800000"/>
            <a:headEnd/>
            <a:tailEnd/>
          </a:ln>
        </p:spPr>
      </p:pic>
      <p:pic>
        <p:nvPicPr>
          <p:cNvPr id="35845" name="Obraz 11" descr="WYBORY - nowa_urna.png"/>
          <p:cNvPicPr>
            <a:picLocks noChangeAspect="1"/>
          </p:cNvPicPr>
          <p:nvPr/>
        </p:nvPicPr>
        <p:blipFill>
          <a:blip r:embed="rId3"/>
          <a:srcRect/>
          <a:stretch>
            <a:fillRect/>
          </a:stretch>
        </p:blipFill>
        <p:spPr bwMode="auto">
          <a:xfrm>
            <a:off x="7673975" y="4365625"/>
            <a:ext cx="1470025" cy="1820863"/>
          </a:xfrm>
          <a:prstGeom prst="rect">
            <a:avLst/>
          </a:prstGeom>
          <a:noFill/>
          <a:ln w="9525">
            <a:noFill/>
            <a:miter lim="800000"/>
            <a:headEnd/>
            <a:tailEnd/>
          </a:ln>
        </p:spPr>
      </p:pic>
      <p:pic>
        <p:nvPicPr>
          <p:cNvPr id="35846" name="Obraz 8" descr="1242796267486489866Handicapped_Accessible_sign.svg.med.png"/>
          <p:cNvPicPr>
            <a:picLocks noChangeAspect="1"/>
          </p:cNvPicPr>
          <p:nvPr/>
        </p:nvPicPr>
        <p:blipFill>
          <a:blip r:embed="rId4"/>
          <a:srcRect/>
          <a:stretch>
            <a:fillRect/>
          </a:stretch>
        </p:blipFill>
        <p:spPr bwMode="auto">
          <a:xfrm>
            <a:off x="8031163" y="1508125"/>
            <a:ext cx="755650" cy="928688"/>
          </a:xfrm>
          <a:prstGeom prst="rect">
            <a:avLst/>
          </a:prstGeom>
          <a:noFill/>
          <a:ln w="9525">
            <a:noFill/>
            <a:miter lim="800000"/>
            <a:headEnd/>
            <a:tailEnd/>
          </a:ln>
        </p:spPr>
      </p:pic>
      <p:pic>
        <p:nvPicPr>
          <p:cNvPr id="35847" name="Obraz 6"/>
          <p:cNvPicPr>
            <a:picLocks noChangeAspect="1"/>
          </p:cNvPicPr>
          <p:nvPr/>
        </p:nvPicPr>
        <p:blipFill>
          <a:blip r:embed="rId5"/>
          <a:srcRect/>
          <a:stretch>
            <a:fillRect/>
          </a:stretch>
        </p:blipFill>
        <p:spPr bwMode="auto">
          <a:xfrm>
            <a:off x="7818438" y="146050"/>
            <a:ext cx="1185862" cy="500063"/>
          </a:xfrm>
          <a:prstGeom prst="rect">
            <a:avLst/>
          </a:prstGeom>
          <a:noFill/>
          <a:ln w="9525">
            <a:noFill/>
            <a:miter lim="800000"/>
            <a:headEnd/>
            <a:tailEnd/>
          </a:ln>
        </p:spPr>
      </p:pic>
      <p:sp>
        <p:nvSpPr>
          <p:cNvPr id="35848" name="Slide Number Placeholder 2"/>
          <p:cNvSpPr>
            <a:spLocks noGrp="1"/>
          </p:cNvSpPr>
          <p:nvPr>
            <p:ph type="sldNum" sz="quarter" idx="10"/>
          </p:nvPr>
        </p:nvSpPr>
        <p:spPr>
          <a:noFill/>
        </p:spPr>
        <p:txBody>
          <a:bodyPr/>
          <a:lstStyle/>
          <a:p>
            <a:fld id="{CE4A7210-3B8D-49E7-8DD5-8BC7C2B3131D}" type="slidenum">
              <a:rPr lang="en-US" smtClean="0"/>
              <a:pPr/>
              <a:t>18</a:t>
            </a:fld>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ymbol zastępczy zawartości 1"/>
          <p:cNvSpPr txBox="1">
            <a:spLocks noGrp="1"/>
          </p:cNvSpPr>
          <p:nvPr>
            <p:ph sz="quarter" idx="4294967295"/>
          </p:nvPr>
        </p:nvSpPr>
        <p:spPr>
          <a:xfrm>
            <a:off x="147638" y="177800"/>
            <a:ext cx="8856662" cy="6553200"/>
          </a:xfrm>
        </p:spPr>
        <p:txBody>
          <a:bodyPr/>
          <a:lstStyle/>
          <a:p>
            <a:pPr marL="457200" indent="-381000" eaLnBrk="1" hangingPunct="1">
              <a:lnSpc>
                <a:spcPct val="90000"/>
              </a:lnSpc>
              <a:spcBef>
                <a:spcPts val="600"/>
              </a:spcBef>
              <a:buClr>
                <a:srgbClr val="C7D3E6"/>
              </a:buClr>
              <a:buSzPts val="2400"/>
              <a:buFont typeface="Roboto Condensed Light"/>
              <a:buChar char="▰"/>
            </a:pPr>
            <a:endParaRPr lang="pl-PL" sz="1000" smtClean="0">
              <a:solidFill>
                <a:srgbClr val="263248"/>
              </a:solidFill>
              <a:latin typeface="Roboto Condensed Light"/>
              <a:ea typeface="Roboto Condensed Light"/>
              <a:cs typeface="Roboto Condensed Light"/>
              <a:sym typeface="Roboto Condensed Light"/>
            </a:endParaRPr>
          </a:p>
          <a:p>
            <a:pPr marL="457200" indent="-381000" eaLnBrk="1" hangingPunct="1">
              <a:lnSpc>
                <a:spcPct val="90000"/>
              </a:lnSpc>
              <a:spcBef>
                <a:spcPts val="600"/>
              </a:spcBef>
              <a:buClr>
                <a:srgbClr val="C7D3E6"/>
              </a:buClr>
              <a:buSzPts val="2400"/>
              <a:buFont typeface="Roboto Condensed Light"/>
              <a:buNone/>
            </a:pPr>
            <a:endParaRPr lang="pl-PL" sz="1700" b="1" smtClean="0">
              <a:solidFill>
                <a:srgbClr val="0070C0"/>
              </a:solidFill>
              <a:latin typeface="Franklin Gothic Book" pitchFamily="34" charset="0"/>
              <a:ea typeface="Roboto Condensed Light"/>
              <a:cs typeface="Roboto Condensed Light"/>
              <a:sym typeface="Roboto Condensed Light"/>
            </a:endParaRPr>
          </a:p>
          <a:p>
            <a:pPr marL="457200" indent="-381000" eaLnBrk="1" hangingPunct="1">
              <a:lnSpc>
                <a:spcPct val="90000"/>
              </a:lnSpc>
              <a:spcBef>
                <a:spcPts val="600"/>
              </a:spcBef>
              <a:buClr>
                <a:srgbClr val="C7D3E6"/>
              </a:buClr>
              <a:buSzPts val="2400"/>
              <a:buFont typeface="Roboto Condensed Light"/>
              <a:buNone/>
            </a:pPr>
            <a:r>
              <a:rPr lang="pl-PL" sz="1700" b="1" u="sng" smtClean="0">
                <a:solidFill>
                  <a:srgbClr val="263248"/>
                </a:solidFill>
                <a:latin typeface="Franklin Gothic Book" pitchFamily="34" charset="0"/>
                <a:ea typeface="Roboto Condensed Light"/>
                <a:cs typeface="Roboto Condensed Light"/>
                <a:sym typeface="Roboto Condensed Light"/>
              </a:rPr>
              <a:t>w celu zapewnienia bezpieczeństwa sanitarnego w lokalu wyborczym</a:t>
            </a:r>
            <a:r>
              <a:rPr lang="pl-PL" sz="1700" b="1" smtClean="0">
                <a:solidFill>
                  <a:srgbClr val="263248"/>
                </a:solidFill>
                <a:latin typeface="Franklin Gothic Book" pitchFamily="34" charset="0"/>
                <a:ea typeface="Roboto Condensed Light"/>
                <a:cs typeface="Roboto Condensed Light"/>
                <a:sym typeface="Roboto Condensed Light"/>
              </a:rPr>
              <a:t>:</a:t>
            </a:r>
          </a:p>
          <a:p>
            <a:pPr marL="457200" indent="-381000" eaLnBrk="1" hangingPunct="1">
              <a:lnSpc>
                <a:spcPct val="90000"/>
              </a:lnSpc>
              <a:spcBef>
                <a:spcPts val="600"/>
              </a:spcBef>
              <a:buClr>
                <a:srgbClr val="C7D3E6"/>
              </a:buClr>
              <a:buSzPts val="2400"/>
              <a:buFont typeface="Arial" charset="0"/>
              <a:buChar char="•"/>
            </a:pPr>
            <a:r>
              <a:rPr lang="pl-PL" sz="2000" smtClean="0">
                <a:solidFill>
                  <a:srgbClr val="263248"/>
                </a:solidFill>
                <a:latin typeface="Franklin Gothic Book" pitchFamily="34" charset="0"/>
                <a:ea typeface="Roboto Condensed Light"/>
                <a:cs typeface="Roboto Condensed Light"/>
                <a:sym typeface="Roboto Condensed Light"/>
              </a:rPr>
              <a:t>zapewniamy na </a:t>
            </a:r>
            <a:r>
              <a:rPr lang="pl-PL" sz="2000" smtClean="0">
                <a:solidFill>
                  <a:srgbClr val="FF0000"/>
                </a:solidFill>
                <a:latin typeface="Franklin Gothic Book" pitchFamily="34" charset="0"/>
                <a:ea typeface="Roboto Condensed Light"/>
                <a:cs typeface="Roboto Condensed Light"/>
                <a:sym typeface="Roboto Condensed Light"/>
              </a:rPr>
              <a:t>1 osobę min. 4 m 2  </a:t>
            </a:r>
            <a:r>
              <a:rPr lang="pl-PL" sz="2000" smtClean="0">
                <a:solidFill>
                  <a:srgbClr val="0070C0"/>
                </a:solidFill>
                <a:latin typeface="Franklin Gothic Book" pitchFamily="34" charset="0"/>
                <a:ea typeface="Roboto Condensed Light"/>
                <a:cs typeface="Roboto Condensed Light"/>
                <a:sym typeface="Roboto Condensed Light"/>
              </a:rPr>
              <a:t>(z wyłączeniem członków komisji)</a:t>
            </a:r>
          </a:p>
          <a:p>
            <a:pPr marL="457200" indent="-381000" eaLnBrk="1" hangingPunct="1">
              <a:lnSpc>
                <a:spcPct val="90000"/>
              </a:lnSpc>
              <a:spcBef>
                <a:spcPts val="600"/>
              </a:spcBef>
              <a:buClr>
                <a:srgbClr val="C7D3E6"/>
              </a:buClr>
              <a:buSzPts val="2400"/>
              <a:buFont typeface="Arial" charset="0"/>
              <a:buChar char="•"/>
            </a:pPr>
            <a:r>
              <a:rPr lang="pl-PL" sz="2000" smtClean="0">
                <a:solidFill>
                  <a:srgbClr val="263248"/>
                </a:solidFill>
                <a:latin typeface="Franklin Gothic Book" pitchFamily="34" charset="0"/>
                <a:ea typeface="Roboto Condensed Light"/>
                <a:cs typeface="Roboto Condensed Light"/>
                <a:sym typeface="Roboto Condensed Light"/>
              </a:rPr>
              <a:t>zabezpiecza się:</a:t>
            </a:r>
          </a:p>
          <a:p>
            <a:pPr marL="457200" indent="-381000" eaLnBrk="1" hangingPunct="1">
              <a:lnSpc>
                <a:spcPct val="90000"/>
              </a:lnSpc>
              <a:spcBef>
                <a:spcPts val="600"/>
              </a:spcBef>
              <a:buClr>
                <a:srgbClr val="C7D3E6"/>
              </a:buClr>
              <a:buSzPts val="2400"/>
              <a:buFont typeface="Roboto Condensed Light"/>
              <a:buAutoNum type="alphaLcParenR"/>
            </a:pPr>
            <a:r>
              <a:rPr lang="pl-PL" sz="2000" smtClean="0">
                <a:solidFill>
                  <a:schemeClr val="tx1"/>
                </a:solidFill>
                <a:latin typeface="Franklin Gothic Book" pitchFamily="34" charset="0"/>
                <a:ea typeface="Roboto Condensed Light"/>
                <a:cs typeface="Roboto Condensed Light"/>
                <a:sym typeface="Roboto Condensed Light"/>
              </a:rPr>
              <a:t> wymianę powietrza przez okna</a:t>
            </a:r>
            <a:r>
              <a:rPr lang="pl-PL" sz="2000" smtClean="0">
                <a:solidFill>
                  <a:srgbClr val="263248"/>
                </a:solidFill>
                <a:latin typeface="Franklin Gothic Book" pitchFamily="34" charset="0"/>
                <a:ea typeface="Roboto Condensed Light"/>
                <a:cs typeface="Roboto Condensed Light"/>
                <a:sym typeface="Roboto Condensed Light"/>
              </a:rPr>
              <a:t> </a:t>
            </a:r>
          </a:p>
          <a:p>
            <a:pPr marL="457200" indent="-381000" eaLnBrk="1" hangingPunct="1">
              <a:lnSpc>
                <a:spcPct val="90000"/>
              </a:lnSpc>
              <a:spcBef>
                <a:spcPts val="600"/>
              </a:spcBef>
              <a:buClr>
                <a:srgbClr val="C7D3E6"/>
              </a:buClr>
              <a:buSzPts val="2400"/>
              <a:buFont typeface="Roboto Condensed Light"/>
              <a:buChar char="▰"/>
            </a:pPr>
            <a:r>
              <a:rPr lang="pl-PL" sz="2000" smtClean="0">
                <a:solidFill>
                  <a:srgbClr val="263248"/>
                </a:solidFill>
                <a:latin typeface="Franklin Gothic Book" pitchFamily="34" charset="0"/>
                <a:ea typeface="Roboto Condensed Light"/>
                <a:cs typeface="Roboto Condensed Light"/>
                <a:sym typeface="Roboto Condensed Light"/>
              </a:rPr>
              <a:t>co najmniej raz na godzinę przez co najmniej 10 minut - </a:t>
            </a:r>
            <a:r>
              <a:rPr lang="pl-PL" sz="2000" smtClean="0">
                <a:solidFill>
                  <a:srgbClr val="0070C0"/>
                </a:solidFill>
                <a:latin typeface="Franklin Gothic Book" pitchFamily="34" charset="0"/>
                <a:ea typeface="Roboto Condensed Light"/>
                <a:cs typeface="Roboto Condensed Light"/>
                <a:sym typeface="Roboto Condensed Light"/>
              </a:rPr>
              <a:t>nie przerywając  głosowania oraz pracy obwodowej komisji wyborczej,</a:t>
            </a:r>
          </a:p>
          <a:p>
            <a:pPr marL="457200" indent="-381000" eaLnBrk="1" hangingPunct="1">
              <a:lnSpc>
                <a:spcPct val="90000"/>
              </a:lnSpc>
              <a:spcBef>
                <a:spcPts val="600"/>
              </a:spcBef>
              <a:buClr>
                <a:srgbClr val="C7D3E6"/>
              </a:buClr>
              <a:buSzPts val="2400"/>
              <a:buFont typeface="Roboto Condensed Light"/>
              <a:buNone/>
            </a:pPr>
            <a:endParaRPr lang="pl-PL" sz="2000" smtClean="0">
              <a:solidFill>
                <a:srgbClr val="263248"/>
              </a:solidFill>
              <a:latin typeface="Franklin Gothic Book" pitchFamily="34" charset="0"/>
              <a:ea typeface="Roboto Condensed Light"/>
              <a:cs typeface="Roboto Condensed Light"/>
              <a:sym typeface="Roboto Condensed Light"/>
            </a:endParaRPr>
          </a:p>
          <a:p>
            <a:pPr marL="457200" indent="-381000" eaLnBrk="1" hangingPunct="1">
              <a:lnSpc>
                <a:spcPct val="90000"/>
              </a:lnSpc>
              <a:spcBef>
                <a:spcPts val="600"/>
              </a:spcBef>
              <a:buClr>
                <a:srgbClr val="C7D3E6"/>
              </a:buClr>
              <a:buSzPts val="2400"/>
              <a:buFont typeface="Roboto Condensed Light"/>
              <a:buNone/>
            </a:pPr>
            <a:r>
              <a:rPr lang="pl-PL" sz="2000" smtClean="0">
                <a:solidFill>
                  <a:srgbClr val="263248"/>
                </a:solidFill>
                <a:latin typeface="Franklin Gothic Book" pitchFamily="34" charset="0"/>
                <a:ea typeface="Roboto Condensed Light"/>
                <a:cs typeface="Roboto Condensed Light"/>
                <a:sym typeface="Roboto Condensed Light"/>
              </a:rPr>
              <a:t>b) organizacja stanowisk pracy poszczególnych członków obwodowej komisji</a:t>
            </a:r>
          </a:p>
          <a:p>
            <a:pPr marL="457200" indent="-381000" eaLnBrk="1" hangingPunct="1">
              <a:lnSpc>
                <a:spcPct val="90000"/>
              </a:lnSpc>
              <a:spcBef>
                <a:spcPts val="600"/>
              </a:spcBef>
              <a:buClr>
                <a:srgbClr val="C7D3E6"/>
              </a:buClr>
              <a:buSzPts val="2400"/>
              <a:buFont typeface="Arial" charset="0"/>
              <a:buChar char="•"/>
            </a:pPr>
            <a:r>
              <a:rPr lang="pl-PL" sz="2000" smtClean="0">
                <a:solidFill>
                  <a:srgbClr val="263248"/>
                </a:solidFill>
                <a:latin typeface="Franklin Gothic Book" pitchFamily="34" charset="0"/>
                <a:ea typeface="Roboto Condensed Light"/>
                <a:cs typeface="Roboto Condensed Light"/>
                <a:sym typeface="Roboto Condensed Light"/>
              </a:rPr>
              <a:t>zachowanie </a:t>
            </a:r>
            <a:r>
              <a:rPr lang="pl-PL" sz="2000" smtClean="0">
                <a:solidFill>
                  <a:srgbClr val="FF0000"/>
                </a:solidFill>
                <a:latin typeface="Franklin Gothic Book" pitchFamily="34" charset="0"/>
                <a:ea typeface="Roboto Condensed Light"/>
                <a:cs typeface="Roboto Condensed Light"/>
                <a:sym typeface="Roboto Condensed Light"/>
              </a:rPr>
              <a:t>co najmniej 1,5 m odstępu;</a:t>
            </a:r>
          </a:p>
          <a:p>
            <a:pPr marL="457200" indent="-381000" eaLnBrk="1" hangingPunct="1">
              <a:lnSpc>
                <a:spcPct val="90000"/>
              </a:lnSpc>
              <a:spcBef>
                <a:spcPts val="600"/>
              </a:spcBef>
              <a:buClr>
                <a:srgbClr val="C7D3E6"/>
              </a:buClr>
              <a:buSzPts val="2400"/>
              <a:buFont typeface="Arial" charset="0"/>
              <a:buChar char="•"/>
            </a:pPr>
            <a:r>
              <a:rPr lang="pl-PL" sz="2000" smtClean="0">
                <a:solidFill>
                  <a:srgbClr val="263248"/>
                </a:solidFill>
                <a:latin typeface="Franklin Gothic Book" pitchFamily="34" charset="0"/>
                <a:ea typeface="Roboto Condensed Light"/>
                <a:cs typeface="Roboto Condensed Light"/>
                <a:sym typeface="Roboto Condensed Light"/>
              </a:rPr>
              <a:t>przy wejściu, w widocznym miejscu, umieszcza się dla wyborców płyn do dezynfekcji rąk;</a:t>
            </a:r>
          </a:p>
          <a:p>
            <a:pPr marL="457200" indent="-381000" eaLnBrk="1" hangingPunct="1">
              <a:lnSpc>
                <a:spcPct val="90000"/>
              </a:lnSpc>
              <a:spcBef>
                <a:spcPts val="600"/>
              </a:spcBef>
              <a:buClr>
                <a:srgbClr val="C7D3E6"/>
              </a:buClr>
              <a:buSzPts val="2400"/>
              <a:buFont typeface="Arial" charset="0"/>
              <a:buChar char="•"/>
            </a:pPr>
            <a:r>
              <a:rPr lang="pl-PL" sz="2000" smtClean="0">
                <a:solidFill>
                  <a:srgbClr val="263248"/>
                </a:solidFill>
                <a:latin typeface="Franklin Gothic Book" pitchFamily="34" charset="0"/>
                <a:ea typeface="Roboto Condensed Light"/>
                <a:cs typeface="Roboto Condensed Light"/>
                <a:sym typeface="Roboto Condensed Light"/>
              </a:rPr>
              <a:t>powierzchnie takie jak: klamki, urny wyborcze, blaty stołów, urządzenia higieniczno-sanitarne, w tym armatura, uchwyty, włączniki światła i inne przedmioty oraz  powierzchnie, które mogą być dotykane przez osoby przebywające w lokalu wyborczym - </a:t>
            </a:r>
            <a:r>
              <a:rPr lang="pl-PL" sz="2000" smtClean="0">
                <a:solidFill>
                  <a:srgbClr val="FF0000"/>
                </a:solidFill>
                <a:latin typeface="Franklin Gothic Book" pitchFamily="34" charset="0"/>
                <a:ea typeface="Roboto Condensed Light"/>
                <a:cs typeface="Roboto Condensed Light"/>
                <a:sym typeface="Roboto Condensed Light"/>
              </a:rPr>
              <a:t>są przemywane płynem dezynfekcyjnym</a:t>
            </a:r>
            <a:r>
              <a:rPr lang="pl-PL" sz="2000" smtClean="0">
                <a:solidFill>
                  <a:srgbClr val="263248"/>
                </a:solidFill>
                <a:latin typeface="Franklin Gothic Book" pitchFamily="34" charset="0"/>
                <a:ea typeface="Roboto Condensed Light"/>
                <a:cs typeface="Roboto Condensed Light"/>
                <a:sym typeface="Roboto Condensed Light"/>
              </a:rPr>
              <a:t>:</a:t>
            </a:r>
          </a:p>
          <a:p>
            <a:pPr marL="457200" indent="-381000" eaLnBrk="1" hangingPunct="1">
              <a:lnSpc>
                <a:spcPct val="90000"/>
              </a:lnSpc>
              <a:spcBef>
                <a:spcPts val="600"/>
              </a:spcBef>
              <a:buClr>
                <a:srgbClr val="C7D3E6"/>
              </a:buClr>
              <a:buSzPts val="2400"/>
              <a:buFont typeface="Roboto Condensed Light"/>
              <a:buNone/>
            </a:pPr>
            <a:r>
              <a:rPr lang="pl-PL" sz="2000" smtClean="0">
                <a:solidFill>
                  <a:srgbClr val="263248"/>
                </a:solidFill>
                <a:latin typeface="Franklin Gothic Book" pitchFamily="34" charset="0"/>
                <a:ea typeface="Roboto Condensed Light"/>
                <a:cs typeface="Roboto Condensed Light"/>
                <a:sym typeface="Roboto Condensed Light"/>
              </a:rPr>
              <a:t>a) przed przystąpieniem obwodowej komisji wyborczej do pracy,</a:t>
            </a:r>
          </a:p>
          <a:p>
            <a:pPr marL="457200" indent="-381000" eaLnBrk="1" hangingPunct="1">
              <a:lnSpc>
                <a:spcPct val="90000"/>
              </a:lnSpc>
              <a:spcBef>
                <a:spcPts val="600"/>
              </a:spcBef>
              <a:buClr>
                <a:srgbClr val="C7D3E6"/>
              </a:buClr>
              <a:buSzPts val="2400"/>
              <a:buFont typeface="Roboto Condensed Light"/>
              <a:buNone/>
            </a:pPr>
            <a:r>
              <a:rPr lang="pl-PL" sz="2000" smtClean="0">
                <a:solidFill>
                  <a:srgbClr val="263248"/>
                </a:solidFill>
                <a:latin typeface="Franklin Gothic Book" pitchFamily="34" charset="0"/>
                <a:ea typeface="Roboto Condensed Light"/>
                <a:cs typeface="Roboto Condensed Light"/>
                <a:sym typeface="Roboto Condensed Light"/>
              </a:rPr>
              <a:t>b) nie rzadziej niż 6 razy w czasie trwania głosowania.</a:t>
            </a:r>
          </a:p>
        </p:txBody>
      </p:sp>
      <p:pic>
        <p:nvPicPr>
          <p:cNvPr id="36866" name="Obraz 6"/>
          <p:cNvPicPr>
            <a:picLocks noChangeAspect="1"/>
          </p:cNvPicPr>
          <p:nvPr/>
        </p:nvPicPr>
        <p:blipFill>
          <a:blip r:embed="rId2"/>
          <a:srcRect/>
          <a:stretch>
            <a:fillRect/>
          </a:stretch>
        </p:blipFill>
        <p:spPr bwMode="auto">
          <a:xfrm>
            <a:off x="7818438" y="146050"/>
            <a:ext cx="1185862" cy="500063"/>
          </a:xfrm>
          <a:prstGeom prst="rect">
            <a:avLst/>
          </a:prstGeom>
          <a:noFill/>
          <a:ln w="9525">
            <a:noFill/>
            <a:miter lim="800000"/>
            <a:headEnd/>
            <a:tailEnd/>
          </a:ln>
        </p:spPr>
      </p:pic>
      <p:sp>
        <p:nvSpPr>
          <p:cNvPr id="36867" name="Slide Number Placeholder 3"/>
          <p:cNvSpPr>
            <a:spLocks noGrp="1"/>
          </p:cNvSpPr>
          <p:nvPr>
            <p:ph type="sldNum" sz="quarter" idx="10"/>
          </p:nvPr>
        </p:nvSpPr>
        <p:spPr>
          <a:noFill/>
        </p:spPr>
        <p:txBody>
          <a:bodyPr/>
          <a:lstStyle/>
          <a:p>
            <a:fld id="{6E38BA10-3819-4587-98C5-434E6D73F1D8}" type="slidenum">
              <a:rPr lang="en-US" smtClean="0"/>
              <a:pPr/>
              <a:t>19</a:t>
            </a:fld>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Prostokąt 1"/>
          <p:cNvSpPr>
            <a:spLocks noChangeArrowheads="1"/>
          </p:cNvSpPr>
          <p:nvPr/>
        </p:nvSpPr>
        <p:spPr bwMode="auto">
          <a:xfrm>
            <a:off x="279400" y="833438"/>
            <a:ext cx="6219825" cy="400050"/>
          </a:xfrm>
          <a:prstGeom prst="rect">
            <a:avLst/>
          </a:prstGeom>
          <a:noFill/>
          <a:ln w="9525">
            <a:noFill/>
            <a:miter lim="800000"/>
            <a:headEnd/>
            <a:tailEnd/>
          </a:ln>
        </p:spPr>
        <p:txBody>
          <a:bodyPr wrap="none">
            <a:spAutoFit/>
          </a:bodyPr>
          <a:lstStyle/>
          <a:p>
            <a:pPr>
              <a:buClr>
                <a:srgbClr val="000000"/>
              </a:buClr>
            </a:pPr>
            <a:r>
              <a:rPr lang="pl-PL" altLang="pl-PL" sz="2000">
                <a:solidFill>
                  <a:schemeClr val="bg1"/>
                </a:solidFill>
                <a:latin typeface="Arial Black" pitchFamily="34" charset="0"/>
              </a:rPr>
              <a:t>PRAWA I OBOWIĄZKI CZŁONKÓW KOMISJI</a:t>
            </a:r>
          </a:p>
        </p:txBody>
      </p:sp>
      <p:sp>
        <p:nvSpPr>
          <p:cNvPr id="19458" name="Symbol zastępczy zawartości 10"/>
          <p:cNvSpPr txBox="1">
            <a:spLocks/>
          </p:cNvSpPr>
          <p:nvPr/>
        </p:nvSpPr>
        <p:spPr bwMode="auto">
          <a:xfrm>
            <a:off x="-265113" y="3813175"/>
            <a:ext cx="8785226" cy="1708150"/>
          </a:xfrm>
          <a:prstGeom prst="rect">
            <a:avLst/>
          </a:prstGeom>
          <a:noFill/>
          <a:ln w="9525">
            <a:noFill/>
            <a:miter lim="800000"/>
            <a:headEnd/>
            <a:tailEnd/>
          </a:ln>
        </p:spPr>
        <p:txBody>
          <a:bodyPr lIns="91403" tIns="45702" rIns="91403" bIns="45702" anchor="ctr">
            <a:spAutoFit/>
          </a:bodyPr>
          <a:lstStyle/>
          <a:p>
            <a:pPr marL="457200">
              <a:spcBef>
                <a:spcPts val="600"/>
              </a:spcBef>
              <a:buClr>
                <a:srgbClr val="C7D3E6"/>
              </a:buClr>
              <a:buSzPts val="2400"/>
              <a:buFont typeface="Arial" charset="0"/>
              <a:buNone/>
            </a:pPr>
            <a:r>
              <a:rPr lang="pl-PL" altLang="pl-PL" sz="2000" b="1">
                <a:solidFill>
                  <a:srgbClr val="263248"/>
                </a:solidFill>
                <a:latin typeface="Roboto Condensed Light"/>
                <a:ea typeface="Roboto Condensed Light"/>
                <a:cs typeface="Roboto Condensed Light"/>
                <a:sym typeface="Roboto Condensed Light"/>
              </a:rPr>
              <a:t>Obsługę i techniczno-materialne warunki pracy OKW,</a:t>
            </a:r>
            <a:br>
              <a:rPr lang="pl-PL" altLang="pl-PL" sz="2000" b="1">
                <a:solidFill>
                  <a:srgbClr val="263248"/>
                </a:solidFill>
                <a:latin typeface="Roboto Condensed Light"/>
                <a:ea typeface="Roboto Condensed Light"/>
                <a:cs typeface="Roboto Condensed Light"/>
                <a:sym typeface="Roboto Condensed Light"/>
              </a:rPr>
            </a:br>
            <a:r>
              <a:rPr lang="pl-PL" altLang="pl-PL" sz="2000" b="1">
                <a:solidFill>
                  <a:srgbClr val="263248"/>
                </a:solidFill>
                <a:latin typeface="Roboto Condensed Light"/>
                <a:ea typeface="Roboto Condensed Light"/>
                <a:cs typeface="Roboto Condensed Light"/>
                <a:sym typeface="Roboto Condensed Light"/>
              </a:rPr>
              <a:t>w tym możliwość wykorzystania techniki elektronicznej </a:t>
            </a:r>
            <a:r>
              <a:rPr lang="pl-PL" altLang="pl-PL" sz="2000">
                <a:solidFill>
                  <a:srgbClr val="263248"/>
                </a:solidFill>
                <a:latin typeface="Roboto Condensed Light"/>
                <a:ea typeface="Roboto Condensed Light"/>
                <a:cs typeface="Roboto Condensed Light"/>
                <a:sym typeface="Roboto Condensed Light"/>
              </a:rPr>
              <a:t>oraz</a:t>
            </a:r>
            <a:r>
              <a:rPr lang="pl-PL" altLang="pl-PL" sz="2000" b="1">
                <a:solidFill>
                  <a:srgbClr val="263248"/>
                </a:solidFill>
                <a:latin typeface="Roboto Condensed Light"/>
                <a:ea typeface="Roboto Condensed Light"/>
                <a:cs typeface="Roboto Condensed Light"/>
                <a:sym typeface="Roboto Condensed Light"/>
              </a:rPr>
              <a:t> wykonanie zadań związanych z organizacją i przeprowadzeniem wyborów </a:t>
            </a:r>
            <a:r>
              <a:rPr lang="pl-PL" altLang="pl-PL" sz="2000">
                <a:solidFill>
                  <a:srgbClr val="263248"/>
                </a:solidFill>
                <a:latin typeface="Roboto Condensed Light"/>
                <a:ea typeface="Roboto Condensed Light"/>
                <a:cs typeface="Roboto Condensed Light"/>
                <a:sym typeface="Roboto Condensed Light"/>
              </a:rPr>
              <a:t>na obszarze gminy </a:t>
            </a:r>
            <a:r>
              <a:rPr lang="pl-PL" altLang="pl-PL" sz="2000" b="1">
                <a:solidFill>
                  <a:srgbClr val="263248"/>
                </a:solidFill>
                <a:latin typeface="Roboto Condensed Light"/>
                <a:ea typeface="Roboto Condensed Light"/>
                <a:cs typeface="Roboto Condensed Light"/>
                <a:sym typeface="Roboto Condensed Light"/>
              </a:rPr>
              <a:t>zapewnia  wójt (burmistrz, prezydent miasta) zwany dalej </a:t>
            </a:r>
            <a:r>
              <a:rPr lang="pl-PL" altLang="pl-PL" sz="2000" b="1">
                <a:solidFill>
                  <a:srgbClr val="90181B"/>
                </a:solidFill>
                <a:latin typeface="Roboto Condensed Light"/>
                <a:ea typeface="Roboto Condensed Light"/>
                <a:cs typeface="Roboto Condensed Light"/>
                <a:sym typeface="Roboto Condensed Light"/>
              </a:rPr>
              <a:t>,,wójtem”</a:t>
            </a:r>
            <a:endParaRPr lang="pl-PL" altLang="pl-PL" sz="1200" b="1">
              <a:solidFill>
                <a:srgbClr val="263248"/>
              </a:solidFill>
              <a:latin typeface="Roboto Condensed Light"/>
              <a:ea typeface="Roboto Condensed Light"/>
              <a:cs typeface="Roboto Condensed Light"/>
              <a:sym typeface="Roboto Condensed Light"/>
            </a:endParaRPr>
          </a:p>
        </p:txBody>
      </p:sp>
      <p:sp>
        <p:nvSpPr>
          <p:cNvPr id="19459" name="Rectangle 1"/>
          <p:cNvSpPr>
            <a:spLocks noChangeArrowheads="1"/>
          </p:cNvSpPr>
          <p:nvPr/>
        </p:nvSpPr>
        <p:spPr bwMode="auto">
          <a:xfrm>
            <a:off x="179388" y="1993900"/>
            <a:ext cx="8785225" cy="1323975"/>
          </a:xfrm>
          <a:prstGeom prst="rect">
            <a:avLst/>
          </a:prstGeom>
          <a:noFill/>
          <a:ln w="38100">
            <a:solidFill>
              <a:srgbClr val="90181B"/>
            </a:solidFill>
            <a:miter lim="800000"/>
            <a:headEnd/>
            <a:tailEnd/>
          </a:ln>
        </p:spPr>
        <p:txBody>
          <a:bodyPr anchor="ctr">
            <a:spAutoFit/>
          </a:bodyPr>
          <a:lstStyle/>
          <a:p>
            <a:pPr algn="just">
              <a:buClr>
                <a:srgbClr val="000000"/>
              </a:buClr>
            </a:pPr>
            <a:r>
              <a:rPr lang="pl-PL" altLang="pl-PL" sz="2000">
                <a:solidFill>
                  <a:schemeClr val="tx1"/>
                </a:solidFill>
                <a:cs typeface="Times New Roman" pitchFamily="18" charset="0"/>
              </a:rPr>
              <a:t>Zgodnie z art. 161 § 1 Kodeksu wyborczego, wytyczne Państwowej Komisji Wyborczej są wiążące dla komisji niższego stopnia. </a:t>
            </a:r>
          </a:p>
          <a:p>
            <a:pPr algn="just">
              <a:buClr>
                <a:srgbClr val="000000"/>
              </a:buClr>
            </a:pPr>
            <a:r>
              <a:rPr lang="pl-PL" altLang="pl-PL" sz="2000" b="1">
                <a:solidFill>
                  <a:srgbClr val="3965B5"/>
                </a:solidFill>
                <a:cs typeface="Times New Roman" pitchFamily="18" charset="0"/>
              </a:rPr>
              <a:t>Członkowie komisji zobowiązani są zapoznać się z całością wytycznych i bezwzględnie je stosować</a:t>
            </a:r>
            <a:r>
              <a:rPr lang="pl-PL" altLang="pl-PL" sz="2000">
                <a:solidFill>
                  <a:srgbClr val="3965B5"/>
                </a:solidFill>
                <a:cs typeface="Times New Roman" pitchFamily="18" charset="0"/>
              </a:rPr>
              <a:t>.</a:t>
            </a:r>
            <a:endParaRPr lang="pl-PL" altLang="pl-PL" sz="2000">
              <a:solidFill>
                <a:srgbClr val="3965B5"/>
              </a:solidFill>
            </a:endParaRPr>
          </a:p>
        </p:txBody>
      </p:sp>
      <p:sp>
        <p:nvSpPr>
          <p:cNvPr id="19460" name="Symbol zastępczy numeru slajdu 8"/>
          <p:cNvSpPr>
            <a:spLocks noGrp="1"/>
          </p:cNvSpPr>
          <p:nvPr>
            <p:ph type="sldNum" sz="quarter" idx="10"/>
          </p:nvPr>
        </p:nvSpPr>
        <p:spPr>
          <a:noFill/>
        </p:spPr>
        <p:txBody>
          <a:bodyPr/>
          <a:lstStyle/>
          <a:p>
            <a:fld id="{4D83FBBB-082E-425D-A4ED-0B3414B91F3C}" type="slidenum">
              <a:rPr lang="pl-PL" smtClean="0"/>
              <a:pPr/>
              <a:t>2</a:t>
            </a:fld>
            <a:endParaRPr lang="pl-PL" smtClean="0"/>
          </a:p>
        </p:txBody>
      </p:sp>
      <p:pic>
        <p:nvPicPr>
          <p:cNvPr id="19461" name="Obraz 6"/>
          <p:cNvPicPr>
            <a:picLocks noChangeAspect="1"/>
          </p:cNvPicPr>
          <p:nvPr/>
        </p:nvPicPr>
        <p:blipFill>
          <a:blip r:embed="rId2"/>
          <a:srcRect/>
          <a:stretch>
            <a:fillRect/>
          </a:stretch>
        </p:blipFill>
        <p:spPr bwMode="auto">
          <a:xfrm>
            <a:off x="7818438" y="146050"/>
            <a:ext cx="1185862" cy="500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4294967295"/>
          </p:nvPr>
        </p:nvSpPr>
        <p:spPr>
          <a:xfrm>
            <a:off x="287338" y="0"/>
            <a:ext cx="8856662" cy="6553200"/>
          </a:xfrm>
        </p:spPr>
        <p:txBody>
          <a:bodyPr spcFirstLastPara="1">
            <a:noAutofit/>
          </a:bodyPr>
          <a:lstStyle/>
          <a:p>
            <a:pPr marL="457200" indent="-381000" eaLnBrk="1" fontAlgn="auto" hangingPunct="1">
              <a:spcBef>
                <a:spcPts val="600"/>
              </a:spcBef>
              <a:spcAft>
                <a:spcPts val="0"/>
              </a:spcAft>
              <a:buClr>
                <a:schemeClr val="accent4"/>
              </a:buClr>
              <a:buSzPts val="2400"/>
              <a:buFont typeface="Roboto Condensed Light"/>
              <a:buChar char="▰"/>
              <a:defRPr/>
            </a:pPr>
            <a:endParaRPr lang="pl-PL" sz="2400" dirty="0">
              <a:solidFill>
                <a:schemeClr val="dk1"/>
              </a:solidFill>
              <a:latin typeface="Roboto Condensed Light"/>
              <a:ea typeface="Roboto Condensed Light"/>
              <a:cs typeface="Roboto Condensed Light"/>
              <a:sym typeface="Roboto Condensed Light"/>
            </a:endParaRPr>
          </a:p>
          <a:p>
            <a:pPr marL="457200" indent="-381000" eaLnBrk="1" fontAlgn="auto" hangingPunct="1">
              <a:spcBef>
                <a:spcPts val="600"/>
              </a:spcBef>
              <a:spcAft>
                <a:spcPts val="0"/>
              </a:spcAft>
              <a:buClr>
                <a:schemeClr val="accent4"/>
              </a:buClr>
              <a:buSzPts val="2400"/>
              <a:buFont typeface="Roboto Condensed Light"/>
              <a:buChar char="▰"/>
              <a:defRPr/>
            </a:pPr>
            <a:endParaRPr lang="pl-PL" sz="2400" dirty="0">
              <a:solidFill>
                <a:schemeClr val="dk1"/>
              </a:solidFill>
              <a:latin typeface="Roboto Condensed Light"/>
              <a:ea typeface="Roboto Condensed Light"/>
              <a:cs typeface="Roboto Condensed Light"/>
              <a:sym typeface="Roboto Condensed Light"/>
            </a:endParaRPr>
          </a:p>
          <a:p>
            <a:pPr eaLnBrk="1" fontAlgn="auto" hangingPunct="1">
              <a:spcBef>
                <a:spcPts val="600"/>
              </a:spcBef>
              <a:spcAft>
                <a:spcPts val="0"/>
              </a:spcAft>
              <a:buClr>
                <a:schemeClr val="accent4"/>
              </a:buClr>
              <a:buSzPts val="2400"/>
              <a:buFont typeface="Roboto Condensed Light"/>
              <a:buNone/>
              <a:defRPr/>
            </a:pPr>
            <a:r>
              <a:rPr lang="pl-PL" sz="2000" b="1" dirty="0">
                <a:solidFill>
                  <a:srgbClr val="0070C0"/>
                </a:solidFill>
                <a:latin typeface="Franklin Gothic Medium" panose="020B0603020102020204" pitchFamily="34" charset="0"/>
                <a:ea typeface="Roboto Condensed Light"/>
                <a:cs typeface="Roboto Condensed Light"/>
                <a:sym typeface="Roboto Condensed Light"/>
              </a:rPr>
              <a:t>Członków obwodowej komisji wyborczej wyposaża się w:</a:t>
            </a:r>
          </a:p>
          <a:p>
            <a:pPr eaLnBrk="1" fontAlgn="auto" hangingPunct="1">
              <a:spcBef>
                <a:spcPts val="600"/>
              </a:spcBef>
              <a:spcAft>
                <a:spcPts val="0"/>
              </a:spcAft>
              <a:buClr>
                <a:schemeClr val="accent4"/>
              </a:buClr>
              <a:buSzPts val="2400"/>
              <a:buFont typeface="Roboto Condensed Light"/>
              <a:buNone/>
              <a:defRPr/>
            </a:pPr>
            <a:endParaRPr lang="pl-PL" sz="2000" b="1" dirty="0">
              <a:solidFill>
                <a:srgbClr val="0070C0"/>
              </a:solidFill>
              <a:latin typeface="Franklin Gothic Medium" panose="020B0603020102020204" pitchFamily="34" charset="0"/>
              <a:ea typeface="Roboto Condensed Light"/>
              <a:cs typeface="Roboto Condensed Light"/>
              <a:sym typeface="Roboto Condensed Light"/>
            </a:endParaRPr>
          </a:p>
          <a:p>
            <a:pPr marL="457200" indent="-457200" eaLnBrk="1" fontAlgn="auto" hangingPunct="1">
              <a:spcBef>
                <a:spcPts val="600"/>
              </a:spcBef>
              <a:spcAft>
                <a:spcPts val="0"/>
              </a:spcAft>
              <a:buClr>
                <a:schemeClr val="accent4"/>
              </a:buClr>
              <a:buSzPts val="2400"/>
              <a:buFont typeface="+mj-lt"/>
              <a:buAutoNum type="arabicPeriod"/>
              <a:defRPr/>
            </a:pPr>
            <a:r>
              <a:rPr lang="pl-PL" dirty="0">
                <a:solidFill>
                  <a:schemeClr val="dk1"/>
                </a:solidFill>
                <a:latin typeface="Franklin Gothic Book" panose="020B0503020102020204" pitchFamily="34" charset="0"/>
                <a:ea typeface="Roboto Condensed Light"/>
                <a:cs typeface="Roboto Condensed Light"/>
                <a:sym typeface="Roboto Condensed Light"/>
              </a:rPr>
              <a:t>jednorazowe rękawice ochronne </a:t>
            </a:r>
          </a:p>
          <a:p>
            <a:pPr marL="457200" indent="-457200" eaLnBrk="1" fontAlgn="auto" hangingPunct="1">
              <a:spcBef>
                <a:spcPts val="600"/>
              </a:spcBef>
              <a:spcAft>
                <a:spcPts val="0"/>
              </a:spcAft>
              <a:buClr>
                <a:schemeClr val="accent4"/>
              </a:buClr>
              <a:buSzPts val="2400"/>
              <a:buFont typeface="+mj-lt"/>
              <a:buAutoNum type="arabicPeriod"/>
              <a:defRPr/>
            </a:pPr>
            <a:r>
              <a:rPr lang="pl-PL" dirty="0">
                <a:solidFill>
                  <a:schemeClr val="dk1"/>
                </a:solidFill>
                <a:latin typeface="Franklin Gothic Book" panose="020B0503020102020204" pitchFamily="34" charset="0"/>
                <a:ea typeface="Roboto Condensed Light"/>
                <a:cs typeface="Roboto Condensed Light"/>
                <a:sym typeface="Roboto Condensed Light"/>
              </a:rPr>
              <a:t>płyn do dezynfekcji rąk </a:t>
            </a:r>
          </a:p>
          <a:p>
            <a:pPr marL="457200" indent="-457200" eaLnBrk="1" fontAlgn="auto" hangingPunct="1">
              <a:spcBef>
                <a:spcPts val="600"/>
              </a:spcBef>
              <a:spcAft>
                <a:spcPts val="0"/>
              </a:spcAft>
              <a:buClr>
                <a:schemeClr val="accent4"/>
              </a:buClr>
              <a:buSzPts val="2400"/>
              <a:buFont typeface="+mj-lt"/>
              <a:buAutoNum type="arabicPeriod"/>
              <a:defRPr/>
            </a:pPr>
            <a:r>
              <a:rPr lang="pl-PL" dirty="0">
                <a:solidFill>
                  <a:schemeClr val="dk1"/>
                </a:solidFill>
                <a:latin typeface="Franklin Gothic Book" panose="020B0503020102020204" pitchFamily="34" charset="0"/>
                <a:ea typeface="Roboto Condensed Light"/>
                <a:cs typeface="Roboto Condensed Light"/>
                <a:sym typeface="Roboto Condensed Light"/>
              </a:rPr>
              <a:t>przyłbice lub półmaski filtrujące FFP1</a:t>
            </a:r>
          </a:p>
          <a:p>
            <a:pPr marL="457200" indent="-381000" eaLnBrk="1" fontAlgn="auto" hangingPunct="1">
              <a:spcBef>
                <a:spcPts val="600"/>
              </a:spcBef>
              <a:spcAft>
                <a:spcPts val="0"/>
              </a:spcAft>
              <a:buClr>
                <a:schemeClr val="accent4"/>
              </a:buClr>
              <a:buSzPts val="2400"/>
              <a:buFont typeface="Roboto Condensed Light"/>
              <a:buChar char="▰"/>
              <a:defRPr/>
            </a:pPr>
            <a:endParaRPr lang="pl-PL" dirty="0">
              <a:solidFill>
                <a:schemeClr val="dk1"/>
              </a:solidFill>
              <a:latin typeface="Franklin Gothic Book" panose="020B0503020102020204" pitchFamily="34" charset="0"/>
              <a:ea typeface="Roboto Condensed Light"/>
              <a:cs typeface="Roboto Condensed Light"/>
              <a:sym typeface="Roboto Condensed Light"/>
            </a:endParaRPr>
          </a:p>
          <a:p>
            <a:pPr marL="457200" indent="-381000" algn="just" eaLnBrk="1" fontAlgn="auto" hangingPunct="1">
              <a:spcBef>
                <a:spcPts val="600"/>
              </a:spcBef>
              <a:spcAft>
                <a:spcPts val="0"/>
              </a:spcAft>
              <a:buClr>
                <a:schemeClr val="accent4"/>
              </a:buClr>
              <a:buSzPts val="2400"/>
              <a:buFont typeface="Arial" panose="020B0604020202020204" pitchFamily="34" charset="0"/>
              <a:buChar char="•"/>
              <a:defRPr/>
            </a:pPr>
            <a:r>
              <a:rPr lang="pl-PL" dirty="0">
                <a:solidFill>
                  <a:schemeClr val="dk1"/>
                </a:solidFill>
                <a:latin typeface="Franklin Gothic Book" panose="020B0503020102020204" pitchFamily="34" charset="0"/>
                <a:ea typeface="Roboto Condensed Light"/>
                <a:cs typeface="Roboto Condensed Light"/>
                <a:sym typeface="Roboto Condensed Light"/>
              </a:rPr>
              <a:t>w przypadku wyposażenia członków obwodowej komisji wyborczej  wyłącznie w przyłbice, stanowisko pracy członka tej komisji wyposaża się w nieprzepuszczalną barierę wykonaną z tworzywa nieprzepuszczającego powietrze</a:t>
            </a:r>
          </a:p>
          <a:p>
            <a:pPr marL="457200" indent="-381000" algn="just" eaLnBrk="1" fontAlgn="auto" hangingPunct="1">
              <a:spcBef>
                <a:spcPts val="600"/>
              </a:spcBef>
              <a:spcAft>
                <a:spcPts val="0"/>
              </a:spcAft>
              <a:buClr>
                <a:schemeClr val="accent4"/>
              </a:buClr>
              <a:buSzPts val="2400"/>
              <a:buFont typeface="Arial" panose="020B0604020202020204" pitchFamily="34" charset="0"/>
              <a:buChar char="•"/>
              <a:defRPr/>
            </a:pPr>
            <a:endParaRPr lang="pl-PL" dirty="0">
              <a:solidFill>
                <a:schemeClr val="dk1"/>
              </a:solidFill>
              <a:latin typeface="Franklin Gothic Book" panose="020B0503020102020204" pitchFamily="34" charset="0"/>
              <a:ea typeface="Roboto Condensed Light"/>
              <a:cs typeface="Roboto Condensed Light"/>
              <a:sym typeface="Roboto Condensed Light"/>
            </a:endParaRPr>
          </a:p>
          <a:p>
            <a:pPr marL="457200" indent="-381000" algn="just" eaLnBrk="1" fontAlgn="auto" hangingPunct="1">
              <a:spcBef>
                <a:spcPts val="600"/>
              </a:spcBef>
              <a:spcAft>
                <a:spcPts val="0"/>
              </a:spcAft>
              <a:buClr>
                <a:schemeClr val="accent4"/>
              </a:buClr>
              <a:buSzPts val="2400"/>
              <a:buFont typeface="Arial" panose="020B0604020202020204" pitchFamily="34" charset="0"/>
              <a:buChar char="•"/>
              <a:defRPr/>
            </a:pPr>
            <a:r>
              <a:rPr lang="pl-PL" dirty="0">
                <a:solidFill>
                  <a:schemeClr val="dk1"/>
                </a:solidFill>
                <a:latin typeface="Franklin Gothic Book" panose="020B0503020102020204" pitchFamily="34" charset="0"/>
                <a:ea typeface="Roboto Condensed Light"/>
                <a:cs typeface="Roboto Condensed Light"/>
                <a:sym typeface="Roboto Condensed Light"/>
              </a:rPr>
              <a:t>nie ma obowiązku wyposażania w barierę, w przypadku gdy członkowie obwodowej komisji wyborczej używają wyłącznie półmasek</a:t>
            </a:r>
          </a:p>
        </p:txBody>
      </p:sp>
      <p:pic>
        <p:nvPicPr>
          <p:cNvPr id="37890" name="Obraz 6"/>
          <p:cNvPicPr>
            <a:picLocks noChangeAspect="1"/>
          </p:cNvPicPr>
          <p:nvPr/>
        </p:nvPicPr>
        <p:blipFill>
          <a:blip r:embed="rId2"/>
          <a:srcRect/>
          <a:stretch>
            <a:fillRect/>
          </a:stretch>
        </p:blipFill>
        <p:spPr bwMode="auto">
          <a:xfrm>
            <a:off x="7818438" y="146050"/>
            <a:ext cx="1185862" cy="500063"/>
          </a:xfrm>
          <a:prstGeom prst="rect">
            <a:avLst/>
          </a:prstGeom>
          <a:noFill/>
          <a:ln w="9525">
            <a:noFill/>
            <a:miter lim="800000"/>
            <a:headEnd/>
            <a:tailEnd/>
          </a:ln>
        </p:spPr>
      </p:pic>
      <p:sp>
        <p:nvSpPr>
          <p:cNvPr id="37891" name="Slide Number Placeholder 4"/>
          <p:cNvSpPr>
            <a:spLocks noGrp="1"/>
          </p:cNvSpPr>
          <p:nvPr>
            <p:ph type="sldNum" sz="quarter" idx="10"/>
          </p:nvPr>
        </p:nvSpPr>
        <p:spPr>
          <a:noFill/>
        </p:spPr>
        <p:txBody>
          <a:bodyPr/>
          <a:lstStyle/>
          <a:p>
            <a:fld id="{D11B4C0D-2CA3-4D13-8798-C8370CBF74E5}" type="slidenum">
              <a:rPr lang="en-US" smtClean="0"/>
              <a:pPr/>
              <a:t>20</a:t>
            </a:fld>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zaokrąglony 2"/>
          <p:cNvSpPr/>
          <p:nvPr/>
        </p:nvSpPr>
        <p:spPr>
          <a:xfrm>
            <a:off x="242888" y="4652963"/>
            <a:ext cx="6808787" cy="1655762"/>
          </a:xfrm>
          <a:prstGeom prst="roundRect">
            <a:avLst/>
          </a:prstGeom>
          <a:solidFill>
            <a:srgbClr val="9D032A"/>
          </a:solidFill>
          <a:ln w="38100">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pl-PL" kern="0" dirty="0">
              <a:sym typeface="Arial"/>
            </a:endParaRPr>
          </a:p>
        </p:txBody>
      </p:sp>
      <p:sp>
        <p:nvSpPr>
          <p:cNvPr id="38914" name="Prostokąt 1"/>
          <p:cNvSpPr>
            <a:spLocks noChangeArrowheads="1"/>
          </p:cNvSpPr>
          <p:nvPr/>
        </p:nvSpPr>
        <p:spPr bwMode="auto">
          <a:xfrm>
            <a:off x="146050" y="1719263"/>
            <a:ext cx="8856663" cy="2862262"/>
          </a:xfrm>
          <a:prstGeom prst="rect">
            <a:avLst/>
          </a:prstGeom>
          <a:noFill/>
          <a:ln w="9525">
            <a:noFill/>
            <a:miter lim="800000"/>
            <a:headEnd/>
            <a:tailEnd/>
          </a:ln>
        </p:spPr>
        <p:txBody>
          <a:bodyPr>
            <a:spAutoFit/>
          </a:bodyPr>
          <a:lstStyle/>
          <a:p>
            <a:pPr algn="just">
              <a:buClr>
                <a:srgbClr val="000000"/>
              </a:buClr>
            </a:pPr>
            <a:r>
              <a:rPr lang="pl-PL" altLang="pl-PL" sz="2000">
                <a:solidFill>
                  <a:schemeClr val="tx1"/>
                </a:solidFill>
              </a:rPr>
              <a:t>w przypadku, gdy komisji zapewniono obsługę informatyczną, operator komisji powinien odebrać od koordynatora gminnego do spraw informatyki: </a:t>
            </a:r>
          </a:p>
          <a:p>
            <a:pPr algn="just">
              <a:buClr>
                <a:srgbClr val="000000"/>
              </a:buClr>
            </a:pPr>
            <a:r>
              <a:rPr lang="pl-PL" altLang="pl-PL" sz="2000" b="1">
                <a:solidFill>
                  <a:srgbClr val="FF9800"/>
                </a:solidFill>
              </a:rPr>
              <a:t>login i hasło </a:t>
            </a:r>
            <a:r>
              <a:rPr lang="pl-PL" altLang="pl-PL" sz="2000">
                <a:solidFill>
                  <a:schemeClr val="tx1"/>
                </a:solidFill>
              </a:rPr>
              <a:t>zapewniające dostęp do systemu informatycznego - </a:t>
            </a:r>
            <a:r>
              <a:rPr lang="pl-PL" altLang="pl-PL" sz="2000" b="1">
                <a:solidFill>
                  <a:schemeClr val="tx1"/>
                </a:solidFill>
              </a:rPr>
              <a:t>Wsparcie Organów Wyborczych (WOW).</a:t>
            </a:r>
          </a:p>
          <a:p>
            <a:pPr algn="just">
              <a:buClr>
                <a:srgbClr val="000000"/>
              </a:buClr>
            </a:pPr>
            <a:endParaRPr lang="pl-PL" altLang="pl-PL" sz="2000">
              <a:solidFill>
                <a:schemeClr val="tx1"/>
              </a:solidFill>
            </a:endParaRPr>
          </a:p>
          <a:p>
            <a:pPr algn="just">
              <a:buClr>
                <a:srgbClr val="000000"/>
              </a:buClr>
              <a:buFont typeface="Arial" charset="0"/>
              <a:buChar char="•"/>
            </a:pPr>
            <a:r>
              <a:rPr lang="pl-PL" altLang="pl-PL" sz="2000">
                <a:solidFill>
                  <a:schemeClr val="tx1"/>
                </a:solidFill>
              </a:rPr>
              <a:t>odbiór loginu i hasła </a:t>
            </a:r>
            <a:r>
              <a:rPr lang="pl-PL" altLang="pl-PL" sz="2000" u="sng">
                <a:solidFill>
                  <a:schemeClr val="tx1"/>
                </a:solidFill>
              </a:rPr>
              <a:t>potwierdza się na piśmie</a:t>
            </a:r>
            <a:r>
              <a:rPr lang="pl-PL" altLang="pl-PL" sz="2000">
                <a:solidFill>
                  <a:schemeClr val="tx1"/>
                </a:solidFill>
              </a:rPr>
              <a:t>. </a:t>
            </a:r>
          </a:p>
          <a:p>
            <a:pPr algn="just">
              <a:buClr>
                <a:srgbClr val="000000"/>
              </a:buClr>
              <a:buFont typeface="Arial" charset="0"/>
              <a:buChar char="•"/>
            </a:pPr>
            <a:endParaRPr lang="pl-PL" altLang="pl-PL" sz="2000">
              <a:solidFill>
                <a:schemeClr val="tx1"/>
              </a:solidFill>
            </a:endParaRPr>
          </a:p>
          <a:p>
            <a:pPr algn="just">
              <a:buClr>
                <a:srgbClr val="000000"/>
              </a:buClr>
              <a:buFont typeface="Arial" charset="0"/>
              <a:buChar char="•"/>
            </a:pPr>
            <a:r>
              <a:rPr lang="pl-PL" altLang="pl-PL" sz="2000">
                <a:solidFill>
                  <a:schemeClr val="tx1"/>
                </a:solidFill>
              </a:rPr>
              <a:t>operatorzy mają obowiązek zabezpieczenia loginów i haseł przed dostępem innych osób. </a:t>
            </a:r>
          </a:p>
        </p:txBody>
      </p:sp>
      <p:sp>
        <p:nvSpPr>
          <p:cNvPr id="38915" name="Prostokąt 2"/>
          <p:cNvSpPr>
            <a:spLocks noChangeArrowheads="1"/>
          </p:cNvSpPr>
          <p:nvPr/>
        </p:nvSpPr>
        <p:spPr bwMode="auto">
          <a:xfrm>
            <a:off x="0" y="627063"/>
            <a:ext cx="6038850" cy="831850"/>
          </a:xfrm>
          <a:prstGeom prst="rect">
            <a:avLst/>
          </a:prstGeom>
          <a:noFill/>
          <a:ln w="9525">
            <a:noFill/>
            <a:miter lim="800000"/>
            <a:headEnd/>
            <a:tailEnd/>
          </a:ln>
        </p:spPr>
        <p:txBody>
          <a:bodyPr>
            <a:spAutoFit/>
          </a:bodyPr>
          <a:lstStyle/>
          <a:p>
            <a:pPr algn="ctr">
              <a:buClr>
                <a:srgbClr val="000000"/>
              </a:buClr>
            </a:pPr>
            <a:r>
              <a:rPr lang="pl-PL" altLang="pl-PL" sz="2400" b="1">
                <a:solidFill>
                  <a:schemeClr val="bg1"/>
                </a:solidFill>
              </a:rPr>
              <a:t>ZADANIA KOMISJI PRZED DNIEM WYBORÓW </a:t>
            </a:r>
            <a:endParaRPr lang="pl-PL" altLang="pl-PL" sz="2400">
              <a:solidFill>
                <a:schemeClr val="bg1"/>
              </a:solidFill>
            </a:endParaRPr>
          </a:p>
        </p:txBody>
      </p:sp>
      <p:sp>
        <p:nvSpPr>
          <p:cNvPr id="38916" name="Prostokąt 1"/>
          <p:cNvSpPr>
            <a:spLocks noChangeArrowheads="1"/>
          </p:cNvSpPr>
          <p:nvPr/>
        </p:nvSpPr>
        <p:spPr bwMode="auto">
          <a:xfrm>
            <a:off x="352425" y="4800600"/>
            <a:ext cx="6492875" cy="1323975"/>
          </a:xfrm>
          <a:prstGeom prst="rect">
            <a:avLst/>
          </a:prstGeom>
          <a:noFill/>
          <a:ln w="9525">
            <a:noFill/>
            <a:miter lim="800000"/>
            <a:headEnd/>
            <a:tailEnd/>
          </a:ln>
        </p:spPr>
        <p:txBody>
          <a:bodyPr>
            <a:spAutoFit/>
          </a:bodyPr>
          <a:lstStyle/>
          <a:p>
            <a:pPr algn="just">
              <a:buClr>
                <a:srgbClr val="000000"/>
              </a:buClr>
            </a:pPr>
            <a:r>
              <a:rPr lang="pl-PL" altLang="pl-PL" sz="2000" b="1">
                <a:solidFill>
                  <a:schemeClr val="bg1"/>
                </a:solidFill>
              </a:rPr>
              <a:t>w przypadku zniszczenia lub utraty haseł lub loginów, należy niezwłocznie skontaktować się z pełnomocnikiem do spraw informatyki w celu podjęcia dalszych kroków. </a:t>
            </a:r>
          </a:p>
        </p:txBody>
      </p:sp>
      <p:pic>
        <p:nvPicPr>
          <p:cNvPr id="38917" name="Obraz 6"/>
          <p:cNvPicPr>
            <a:picLocks noChangeAspect="1"/>
          </p:cNvPicPr>
          <p:nvPr/>
        </p:nvPicPr>
        <p:blipFill>
          <a:blip r:embed="rId2"/>
          <a:srcRect/>
          <a:stretch>
            <a:fillRect/>
          </a:stretch>
        </p:blipFill>
        <p:spPr bwMode="auto">
          <a:xfrm>
            <a:off x="7818438" y="146050"/>
            <a:ext cx="1185862" cy="500063"/>
          </a:xfrm>
          <a:prstGeom prst="rect">
            <a:avLst/>
          </a:prstGeom>
          <a:noFill/>
          <a:ln w="9525">
            <a:noFill/>
            <a:miter lim="800000"/>
            <a:headEnd/>
            <a:tailEnd/>
          </a:ln>
        </p:spPr>
      </p:pic>
      <p:sp>
        <p:nvSpPr>
          <p:cNvPr id="38918" name="Slide Number Placeholder 3"/>
          <p:cNvSpPr>
            <a:spLocks noGrp="1"/>
          </p:cNvSpPr>
          <p:nvPr>
            <p:ph type="sldNum" sz="quarter" idx="10"/>
          </p:nvPr>
        </p:nvSpPr>
        <p:spPr>
          <a:noFill/>
        </p:spPr>
        <p:txBody>
          <a:bodyPr/>
          <a:lstStyle/>
          <a:p>
            <a:fld id="{71854F39-4A17-4CE4-9C97-7678CCAA459E}" type="slidenum">
              <a:rPr lang="pl-PL" smtClean="0"/>
              <a:pPr/>
              <a:t>21</a:t>
            </a:fld>
            <a:endParaRPr lang="pl-PL"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Prostokąt 3"/>
          <p:cNvSpPr>
            <a:spLocks noChangeArrowheads="1"/>
          </p:cNvSpPr>
          <p:nvPr/>
        </p:nvSpPr>
        <p:spPr bwMode="auto">
          <a:xfrm>
            <a:off x="1403350" y="333375"/>
            <a:ext cx="5616575" cy="830263"/>
          </a:xfrm>
          <a:prstGeom prst="rect">
            <a:avLst/>
          </a:prstGeom>
          <a:noFill/>
          <a:ln w="9525">
            <a:noFill/>
            <a:miter lim="800000"/>
            <a:headEnd/>
            <a:tailEnd/>
          </a:ln>
        </p:spPr>
        <p:txBody>
          <a:bodyPr>
            <a:spAutoFit/>
          </a:bodyPr>
          <a:lstStyle/>
          <a:p>
            <a:pPr algn="ctr">
              <a:buClr>
                <a:srgbClr val="000000"/>
              </a:buClr>
            </a:pPr>
            <a:r>
              <a:rPr lang="pl-PL" altLang="pl-PL" sz="2400" b="1">
                <a:solidFill>
                  <a:srgbClr val="C00000"/>
                </a:solidFill>
              </a:rPr>
              <a:t>ZADANIA KOMISJI </a:t>
            </a:r>
          </a:p>
          <a:p>
            <a:pPr algn="ctr">
              <a:buClr>
                <a:srgbClr val="000000"/>
              </a:buClr>
            </a:pPr>
            <a:r>
              <a:rPr lang="pl-PL" altLang="pl-PL" sz="2400" b="1">
                <a:solidFill>
                  <a:srgbClr val="C00000"/>
                </a:solidFill>
              </a:rPr>
              <a:t>PRZED DNIEM WYBORÓW</a:t>
            </a:r>
            <a:r>
              <a:rPr lang="pl-PL" altLang="pl-PL" sz="2400" b="1">
                <a:solidFill>
                  <a:srgbClr val="FF0000"/>
                </a:solidFill>
              </a:rPr>
              <a:t> </a:t>
            </a:r>
            <a:endParaRPr lang="pl-PL" altLang="pl-PL" sz="2400">
              <a:solidFill>
                <a:srgbClr val="FF0000"/>
              </a:solidFill>
            </a:endParaRPr>
          </a:p>
        </p:txBody>
      </p:sp>
      <p:sp>
        <p:nvSpPr>
          <p:cNvPr id="39938" name="Prostokąt 4"/>
          <p:cNvSpPr>
            <a:spLocks noChangeArrowheads="1"/>
          </p:cNvSpPr>
          <p:nvPr/>
        </p:nvSpPr>
        <p:spPr bwMode="auto">
          <a:xfrm>
            <a:off x="107950" y="1484313"/>
            <a:ext cx="8856663" cy="4094162"/>
          </a:xfrm>
          <a:prstGeom prst="rect">
            <a:avLst/>
          </a:prstGeom>
          <a:noFill/>
          <a:ln w="9525">
            <a:noFill/>
            <a:miter lim="800000"/>
            <a:headEnd/>
            <a:tailEnd/>
          </a:ln>
        </p:spPr>
        <p:txBody>
          <a:bodyPr>
            <a:spAutoFit/>
          </a:bodyPr>
          <a:lstStyle/>
          <a:p>
            <a:pPr marL="342900" indent="-342900" algn="just">
              <a:buClr>
                <a:srgbClr val="000000"/>
              </a:buClr>
              <a:buFont typeface="Arial" charset="0"/>
              <a:buChar char="•"/>
            </a:pPr>
            <a:r>
              <a:rPr lang="pl-PL" sz="2000" b="1">
                <a:latin typeface="Franklin Gothic Book" pitchFamily="34" charset="0"/>
              </a:rPr>
              <a:t>komisja odbywa pierwsze posiedzenie, na którym dokonuje wyboru przewodniczącego komisji i jego zastępcy </a:t>
            </a:r>
          </a:p>
          <a:p>
            <a:pPr marL="342900" indent="-342900" algn="just">
              <a:buClr>
                <a:srgbClr val="000000"/>
              </a:buClr>
              <a:buFont typeface="Arial" charset="0"/>
              <a:buNone/>
            </a:pPr>
            <a:r>
              <a:rPr lang="pl-PL" sz="2000" b="1">
                <a:latin typeface="Franklin Gothic Book" pitchFamily="34" charset="0"/>
              </a:rPr>
              <a:t>     oraz po zapoznaniu się z wytycznymi, ustala sposób wykonania swoich zadań. </a:t>
            </a:r>
          </a:p>
          <a:p>
            <a:pPr marL="342900" indent="-342900" algn="just">
              <a:buClr>
                <a:srgbClr val="000000"/>
              </a:buClr>
              <a:buFont typeface="Arial" charset="0"/>
              <a:buChar char="•"/>
            </a:pPr>
            <a:endParaRPr lang="pl-PL" sz="2000" b="1">
              <a:latin typeface="Franklin Gothic Book" pitchFamily="34" charset="0"/>
            </a:endParaRPr>
          </a:p>
          <a:p>
            <a:pPr marL="342900" indent="-342900" algn="just">
              <a:buClr>
                <a:srgbClr val="000000"/>
              </a:buClr>
              <a:buFont typeface="Arial" charset="0"/>
              <a:buChar char="•"/>
            </a:pPr>
            <a:r>
              <a:rPr lang="pl-PL" sz="2000" b="1">
                <a:latin typeface="Franklin Gothic Book" pitchFamily="34" charset="0"/>
              </a:rPr>
              <a:t>każda komisja otrzyma materiały szkoleniowe – broszurę, która zawierać będzie:</a:t>
            </a:r>
          </a:p>
          <a:p>
            <a:pPr marL="1371600" lvl="2" indent="-457200" algn="just">
              <a:buClr>
                <a:srgbClr val="000000"/>
              </a:buClr>
              <a:buFont typeface="Arial" charset="0"/>
              <a:buAutoNum type="alphaLcParenR"/>
            </a:pPr>
            <a:r>
              <a:rPr lang="pl-PL" sz="2000" b="1">
                <a:latin typeface="Franklin Gothic Book" pitchFamily="34" charset="0"/>
              </a:rPr>
              <a:t>wytyczne PKW  dla obwodowych komisji wyborczych </a:t>
            </a:r>
          </a:p>
          <a:p>
            <a:pPr marL="1371600" lvl="2" indent="-457200" algn="just">
              <a:buClr>
                <a:srgbClr val="000000"/>
              </a:buClr>
              <a:buFont typeface="Arial" charset="0"/>
              <a:buAutoNum type="alphaLcParenR"/>
            </a:pPr>
            <a:r>
              <a:rPr lang="pl-PL" sz="2000" b="1">
                <a:latin typeface="Franklin Gothic Book" pitchFamily="34" charset="0"/>
              </a:rPr>
              <a:t>regulamin obwodowej komisji wyborczej</a:t>
            </a:r>
          </a:p>
          <a:p>
            <a:pPr marL="1371600" lvl="2" indent="-457200" algn="just">
              <a:buClr>
                <a:srgbClr val="000000"/>
              </a:buClr>
              <a:buFont typeface="Arial" charset="0"/>
              <a:buAutoNum type="alphaLcParenR"/>
            </a:pPr>
            <a:r>
              <a:rPr lang="pl-PL" sz="2000" b="1">
                <a:latin typeface="Franklin Gothic Book" pitchFamily="34" charset="0"/>
              </a:rPr>
              <a:t>wzory zaświadczeń dla mężów zaufania i obserwatorów</a:t>
            </a:r>
          </a:p>
          <a:p>
            <a:pPr marL="1371600" lvl="2" indent="-457200" algn="just">
              <a:buClr>
                <a:srgbClr val="000000"/>
              </a:buClr>
              <a:buFont typeface="Arial" charset="0"/>
              <a:buAutoNum type="alphaLcParenR"/>
            </a:pPr>
            <a:r>
              <a:rPr lang="pl-PL" sz="2000" b="1">
                <a:latin typeface="Franklin Gothic Book" pitchFamily="34" charset="0"/>
              </a:rPr>
              <a:t>ponadto zapewniony będzie dostęp do prezentacji multimedialnej</a:t>
            </a:r>
          </a:p>
          <a:p>
            <a:pPr marL="342900" indent="-342900" algn="just">
              <a:buClr>
                <a:srgbClr val="000000"/>
              </a:buClr>
              <a:buFont typeface="Wingdings" pitchFamily="2" charset="2"/>
              <a:buChar char="Ø"/>
            </a:pPr>
            <a:endParaRPr lang="pl-PL" sz="2000" b="1">
              <a:latin typeface="Franklin Gothic Book" pitchFamily="34" charset="0"/>
            </a:endParaRPr>
          </a:p>
          <a:p>
            <a:pPr marL="342900" indent="-342900" algn="just">
              <a:buClr>
                <a:srgbClr val="000000"/>
              </a:buClr>
              <a:buFont typeface="Arial" charset="0"/>
              <a:buNone/>
            </a:pPr>
            <a:endParaRPr lang="pl-PL" sz="2000" b="1">
              <a:solidFill>
                <a:srgbClr val="FF0000"/>
              </a:solidFill>
              <a:latin typeface="Franklin Gothic Book" pitchFamily="34" charset="0"/>
            </a:endParaRPr>
          </a:p>
          <a:p>
            <a:pPr marL="342900" indent="-342900" algn="just">
              <a:buClr>
                <a:srgbClr val="000000"/>
              </a:buClr>
              <a:buFont typeface="Arial" charset="0"/>
              <a:buNone/>
            </a:pPr>
            <a:r>
              <a:rPr lang="pl-PL" sz="2000" b="1">
                <a:solidFill>
                  <a:srgbClr val="FF0000"/>
                </a:solidFill>
                <a:latin typeface="Franklin Gothic Book" pitchFamily="34" charset="0"/>
              </a:rPr>
              <a:t>Pierwsze posiedzenie komisji może odbyć się w trakcie przerwy w szkoleniu !</a:t>
            </a:r>
          </a:p>
        </p:txBody>
      </p:sp>
      <p:pic>
        <p:nvPicPr>
          <p:cNvPr id="39939" name="Obraz 6"/>
          <p:cNvPicPr>
            <a:picLocks noChangeAspect="1"/>
          </p:cNvPicPr>
          <p:nvPr/>
        </p:nvPicPr>
        <p:blipFill>
          <a:blip r:embed="rId2"/>
          <a:srcRect/>
          <a:stretch>
            <a:fillRect/>
          </a:stretch>
        </p:blipFill>
        <p:spPr bwMode="auto">
          <a:xfrm>
            <a:off x="7818438" y="146050"/>
            <a:ext cx="1185862" cy="500063"/>
          </a:xfrm>
          <a:prstGeom prst="rect">
            <a:avLst/>
          </a:prstGeom>
          <a:noFill/>
          <a:ln w="9525">
            <a:noFill/>
            <a:miter lim="800000"/>
            <a:headEnd/>
            <a:tailEnd/>
          </a:ln>
        </p:spPr>
      </p:pic>
      <p:sp>
        <p:nvSpPr>
          <p:cNvPr id="39940" name="Slide Number Placeholder 1"/>
          <p:cNvSpPr>
            <a:spLocks noGrp="1"/>
          </p:cNvSpPr>
          <p:nvPr>
            <p:ph type="sldNum" sz="quarter" idx="10"/>
          </p:nvPr>
        </p:nvSpPr>
        <p:spPr>
          <a:noFill/>
        </p:spPr>
        <p:txBody>
          <a:bodyPr/>
          <a:lstStyle/>
          <a:p>
            <a:fld id="{90274FA3-B0FB-4757-BA74-802E798CC04D}" type="slidenum">
              <a:rPr lang="en-US" smtClean="0"/>
              <a:pPr/>
              <a:t>22</a:t>
            </a:fld>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Prostokąt 3"/>
          <p:cNvSpPr>
            <a:spLocks noChangeArrowheads="1"/>
          </p:cNvSpPr>
          <p:nvPr/>
        </p:nvSpPr>
        <p:spPr bwMode="auto">
          <a:xfrm>
            <a:off x="107950" y="1700213"/>
            <a:ext cx="8785225" cy="4094162"/>
          </a:xfrm>
          <a:prstGeom prst="rect">
            <a:avLst/>
          </a:prstGeom>
          <a:noFill/>
          <a:ln w="9525">
            <a:noFill/>
            <a:miter lim="800000"/>
            <a:headEnd/>
            <a:tailEnd/>
          </a:ln>
        </p:spPr>
        <p:txBody>
          <a:bodyPr>
            <a:spAutoFit/>
          </a:bodyPr>
          <a:lstStyle/>
          <a:p>
            <a:pPr marL="342900" indent="-342900" algn="just">
              <a:buClr>
                <a:srgbClr val="000000"/>
              </a:buClr>
              <a:buFont typeface="Arial" charset="0"/>
              <a:buChar char="•"/>
            </a:pPr>
            <a:r>
              <a:rPr lang="pl-PL" altLang="pl-PL" sz="2000" b="1">
                <a:solidFill>
                  <a:srgbClr val="FF9800"/>
                </a:solidFill>
                <a:latin typeface="Franklin Gothic Book" pitchFamily="34" charset="0"/>
              </a:rPr>
              <a:t>niezwłocznie po ukonstytuowaniu się </a:t>
            </a:r>
            <a:r>
              <a:rPr lang="pl-PL" altLang="pl-PL" sz="2000" b="1">
                <a:solidFill>
                  <a:schemeClr val="tx1"/>
                </a:solidFill>
                <a:latin typeface="Franklin Gothic Book" pitchFamily="34" charset="0"/>
              </a:rPr>
              <a:t>komisja podaje do publicznej wiadomości,  informację o swoim składzie z uwzględnieniem pełnionych funkcji ( BIP )</a:t>
            </a:r>
          </a:p>
          <a:p>
            <a:pPr marL="342900" indent="-342900" algn="just">
              <a:buClr>
                <a:srgbClr val="000000"/>
              </a:buClr>
              <a:buFont typeface="Arial" charset="0"/>
              <a:buChar char="•"/>
            </a:pPr>
            <a:endParaRPr lang="pl-PL" altLang="pl-PL" sz="2000" b="1">
              <a:solidFill>
                <a:schemeClr val="tx1"/>
              </a:solidFill>
              <a:latin typeface="Franklin Gothic Book" pitchFamily="34" charset="0"/>
            </a:endParaRPr>
          </a:p>
          <a:p>
            <a:pPr marL="342900" indent="-342900" algn="just">
              <a:buClr>
                <a:srgbClr val="000000"/>
              </a:buClr>
              <a:buFont typeface="Arial" charset="0"/>
              <a:buChar char="•"/>
            </a:pPr>
            <a:r>
              <a:rPr lang="pl-PL" altLang="pl-PL" sz="2000" b="1">
                <a:solidFill>
                  <a:schemeClr val="tx1"/>
                </a:solidFill>
                <a:latin typeface="Franklin Gothic Book" pitchFamily="34" charset="0"/>
              </a:rPr>
              <a:t>w dniu głosowania informację o składzie komisji wywiesza się w lokalu wyborczym. </a:t>
            </a:r>
          </a:p>
          <a:p>
            <a:pPr marL="342900" indent="-342900" algn="just">
              <a:buClr>
                <a:srgbClr val="000000"/>
              </a:buClr>
              <a:buFont typeface="Arial" charset="0"/>
              <a:buNone/>
            </a:pPr>
            <a:endParaRPr lang="pl-PL" altLang="pl-PL" sz="2000" b="1">
              <a:solidFill>
                <a:schemeClr val="tx1"/>
              </a:solidFill>
              <a:latin typeface="Franklin Gothic Book" pitchFamily="34" charset="0"/>
            </a:endParaRPr>
          </a:p>
          <a:p>
            <a:pPr marL="342900" indent="-342900" algn="just">
              <a:buClr>
                <a:srgbClr val="000000"/>
              </a:buClr>
              <a:buFont typeface="Arial" charset="0"/>
              <a:buChar char="•"/>
            </a:pPr>
            <a:r>
              <a:rPr lang="pl-PL" altLang="pl-PL" sz="2000" b="1">
                <a:solidFill>
                  <a:srgbClr val="FF9800"/>
                </a:solidFill>
                <a:latin typeface="Franklin Gothic Book" pitchFamily="34" charset="0"/>
              </a:rPr>
              <a:t>nie później niż w przeddzień głosowania </a:t>
            </a:r>
            <a:r>
              <a:rPr lang="pl-PL" altLang="pl-PL" sz="2000" b="1">
                <a:solidFill>
                  <a:schemeClr val="tx1"/>
                </a:solidFill>
                <a:latin typeface="Franklin Gothic Book" pitchFamily="34" charset="0"/>
              </a:rPr>
              <a:t>przewodniczący zwołuje posiedzenie komisji poświęcone organizacji  pracy w dniu głosowania</a:t>
            </a:r>
          </a:p>
          <a:p>
            <a:pPr marL="342900" indent="-342900" algn="just">
              <a:buClr>
                <a:srgbClr val="000000"/>
              </a:buClr>
              <a:buFont typeface="Arial" charset="0"/>
              <a:buChar char="•"/>
            </a:pPr>
            <a:endParaRPr lang="pl-PL" altLang="pl-PL" sz="2000" b="1">
              <a:solidFill>
                <a:schemeClr val="tx1"/>
              </a:solidFill>
              <a:latin typeface="Franklin Gothic Book" pitchFamily="34" charset="0"/>
            </a:endParaRPr>
          </a:p>
          <a:p>
            <a:pPr marL="342900" indent="-342900" algn="just">
              <a:buClr>
                <a:srgbClr val="000000"/>
              </a:buClr>
              <a:buFont typeface="Arial" charset="0"/>
              <a:buChar char="•"/>
            </a:pPr>
            <a:r>
              <a:rPr lang="pl-PL" altLang="pl-PL" sz="2000" b="1">
                <a:solidFill>
                  <a:schemeClr val="tx1"/>
                </a:solidFill>
                <a:latin typeface="Franklin Gothic Book" pitchFamily="34" charset="0"/>
              </a:rPr>
              <a:t>komisja ustala w szczególności godziny rozpoczęcia pracy w dniu głosowania</a:t>
            </a:r>
          </a:p>
          <a:p>
            <a:pPr marL="342900" indent="-342900" algn="just">
              <a:buClr>
                <a:srgbClr val="000000"/>
              </a:buClr>
              <a:buFont typeface="Arial" charset="0"/>
              <a:buChar char="•"/>
            </a:pPr>
            <a:endParaRPr lang="pl-PL" altLang="pl-PL" sz="2000" b="1">
              <a:solidFill>
                <a:schemeClr val="tx1"/>
              </a:solidFill>
              <a:latin typeface="Franklin Gothic Book" pitchFamily="34" charset="0"/>
            </a:endParaRPr>
          </a:p>
          <a:p>
            <a:pPr marL="342900" indent="-342900" algn="just">
              <a:buClr>
                <a:srgbClr val="000000"/>
              </a:buClr>
              <a:buFont typeface="Arial" charset="0"/>
              <a:buChar char="•"/>
            </a:pPr>
            <a:r>
              <a:rPr lang="pl-PL" altLang="pl-PL" sz="2000" b="1">
                <a:solidFill>
                  <a:schemeClr val="tx1"/>
                </a:solidFill>
                <a:latin typeface="Franklin Gothic Book" pitchFamily="34" charset="0"/>
              </a:rPr>
              <a:t>zadania te komisja może wykonać w trakcie pierwszego posiedzenia. </a:t>
            </a:r>
          </a:p>
        </p:txBody>
      </p:sp>
      <p:sp>
        <p:nvSpPr>
          <p:cNvPr id="40962" name="Prostokąt 4"/>
          <p:cNvSpPr>
            <a:spLocks noChangeArrowheads="1"/>
          </p:cNvSpPr>
          <p:nvPr/>
        </p:nvSpPr>
        <p:spPr bwMode="auto">
          <a:xfrm>
            <a:off x="1331913" y="404813"/>
            <a:ext cx="5616575" cy="830262"/>
          </a:xfrm>
          <a:prstGeom prst="rect">
            <a:avLst/>
          </a:prstGeom>
          <a:noFill/>
          <a:ln w="9525">
            <a:noFill/>
            <a:miter lim="800000"/>
            <a:headEnd/>
            <a:tailEnd/>
          </a:ln>
        </p:spPr>
        <p:txBody>
          <a:bodyPr>
            <a:spAutoFit/>
          </a:bodyPr>
          <a:lstStyle/>
          <a:p>
            <a:pPr algn="ctr">
              <a:buClr>
                <a:srgbClr val="000000"/>
              </a:buClr>
            </a:pPr>
            <a:r>
              <a:rPr lang="pl-PL" altLang="pl-PL" sz="2400" b="1">
                <a:solidFill>
                  <a:srgbClr val="C00000"/>
                </a:solidFill>
              </a:rPr>
              <a:t>ZADANIA KOMISJI </a:t>
            </a:r>
          </a:p>
          <a:p>
            <a:pPr algn="ctr">
              <a:buClr>
                <a:srgbClr val="000000"/>
              </a:buClr>
            </a:pPr>
            <a:r>
              <a:rPr lang="pl-PL" altLang="pl-PL" sz="2400" b="1">
                <a:solidFill>
                  <a:srgbClr val="C00000"/>
                </a:solidFill>
              </a:rPr>
              <a:t>PRZED DNIEM WYBORÓW </a:t>
            </a:r>
            <a:endParaRPr lang="pl-PL" altLang="pl-PL" sz="2400">
              <a:solidFill>
                <a:srgbClr val="C00000"/>
              </a:solidFill>
            </a:endParaRPr>
          </a:p>
        </p:txBody>
      </p:sp>
      <p:pic>
        <p:nvPicPr>
          <p:cNvPr id="40963" name="Obraz 6"/>
          <p:cNvPicPr>
            <a:picLocks noChangeAspect="1"/>
          </p:cNvPicPr>
          <p:nvPr/>
        </p:nvPicPr>
        <p:blipFill>
          <a:blip r:embed="rId2"/>
          <a:srcRect/>
          <a:stretch>
            <a:fillRect/>
          </a:stretch>
        </p:blipFill>
        <p:spPr bwMode="auto">
          <a:xfrm>
            <a:off x="7818438" y="146050"/>
            <a:ext cx="1185862" cy="500063"/>
          </a:xfrm>
          <a:prstGeom prst="rect">
            <a:avLst/>
          </a:prstGeom>
          <a:noFill/>
          <a:ln w="9525">
            <a:noFill/>
            <a:miter lim="800000"/>
            <a:headEnd/>
            <a:tailEnd/>
          </a:ln>
        </p:spPr>
      </p:pic>
      <p:sp>
        <p:nvSpPr>
          <p:cNvPr id="40964" name="Slide Number Placeholder 1"/>
          <p:cNvSpPr>
            <a:spLocks noGrp="1"/>
          </p:cNvSpPr>
          <p:nvPr>
            <p:ph type="sldNum" sz="quarter" idx="10"/>
          </p:nvPr>
        </p:nvSpPr>
        <p:spPr>
          <a:noFill/>
        </p:spPr>
        <p:txBody>
          <a:bodyPr/>
          <a:lstStyle/>
          <a:p>
            <a:fld id="{B81B9119-B3C4-4B90-9B59-DB71E7F5C8A7}" type="slidenum">
              <a:rPr lang="en-US" smtClean="0"/>
              <a:pPr/>
              <a:t>23</a:t>
            </a:fld>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pole tekstowe 5"/>
          <p:cNvSpPr txBox="1">
            <a:spLocks noChangeArrowheads="1"/>
          </p:cNvSpPr>
          <p:nvPr/>
        </p:nvSpPr>
        <p:spPr bwMode="auto">
          <a:xfrm>
            <a:off x="190500" y="3640138"/>
            <a:ext cx="6645275" cy="2986087"/>
          </a:xfrm>
          <a:prstGeom prst="rect">
            <a:avLst/>
          </a:prstGeom>
          <a:solidFill>
            <a:srgbClr val="FFCCCC"/>
          </a:solidFill>
          <a:ln w="9525">
            <a:noFill/>
            <a:miter lim="800000"/>
            <a:headEnd/>
            <a:tailEnd/>
          </a:ln>
        </p:spPr>
        <p:txBody>
          <a:bodyPr>
            <a:spAutoFit/>
          </a:bodyPr>
          <a:lstStyle/>
          <a:p>
            <a:pPr algn="ctr">
              <a:buClr>
                <a:srgbClr val="000000"/>
              </a:buClr>
              <a:buFont typeface="Arial" charset="0"/>
              <a:buNone/>
            </a:pPr>
            <a:r>
              <a:rPr lang="pl-PL" sz="2000" b="1" u="sng"/>
              <a:t>II posiedzenie</a:t>
            </a:r>
          </a:p>
          <a:p>
            <a:pPr algn="ctr">
              <a:buClr>
                <a:srgbClr val="000000"/>
              </a:buClr>
              <a:buFont typeface="Arial" charset="0"/>
              <a:buNone/>
            </a:pPr>
            <a:endParaRPr lang="pl-PL" sz="2000" b="1" u="sng"/>
          </a:p>
          <a:p>
            <a:pPr>
              <a:buClr>
                <a:srgbClr val="000000"/>
              </a:buClr>
              <a:buFont typeface="Arial" charset="0"/>
              <a:buChar char="•"/>
            </a:pPr>
            <a:r>
              <a:rPr lang="pl-PL" altLang="pl-PL" sz="1600"/>
              <a:t>jeżeli komisja nie omówiła na pierwszym posiedzeniu organizacji pracy przed i w dniu głosowania oraz nie ustaliła godziny rozpoczęcia pracy w dniu głosowania, wówczas czynności  te dokonuje na posiedzeniu najpóźniej w przeddzień wyborów. </a:t>
            </a:r>
          </a:p>
          <a:p>
            <a:pPr>
              <a:buClr>
                <a:srgbClr val="000000"/>
              </a:buClr>
              <a:buFont typeface="Arial" charset="0"/>
              <a:buChar char="•"/>
            </a:pPr>
            <a:endParaRPr lang="pl-PL" altLang="pl-PL" sz="1600" b="1"/>
          </a:p>
          <a:p>
            <a:pPr>
              <a:buClr>
                <a:srgbClr val="000000"/>
              </a:buClr>
              <a:buFont typeface="Arial" charset="0"/>
              <a:buChar char="•"/>
            </a:pPr>
            <a:r>
              <a:rPr lang="pl-PL" altLang="pl-PL" sz="1600" b="1">
                <a:solidFill>
                  <a:srgbClr val="90181B"/>
                </a:solidFill>
              </a:rPr>
              <a:t>ustalone godziny rozpoczęcia pracy w dniu głosowania podaje się do publicznej wiadomości w budynku lokalu wyborczego i w urzędzie gminy</a:t>
            </a:r>
          </a:p>
          <a:p>
            <a:pPr>
              <a:buClr>
                <a:srgbClr val="000000"/>
              </a:buClr>
              <a:buFont typeface="Arial" charset="0"/>
              <a:buNone/>
            </a:pPr>
            <a:endParaRPr lang="pl-PL" sz="2000" b="1" u="sng"/>
          </a:p>
        </p:txBody>
      </p:sp>
      <p:pic>
        <p:nvPicPr>
          <p:cNvPr id="41986" name="Obraz 2" descr="clipart_of_15195_sm_2.jpg"/>
          <p:cNvPicPr>
            <a:picLocks noChangeAspect="1"/>
          </p:cNvPicPr>
          <p:nvPr/>
        </p:nvPicPr>
        <p:blipFill>
          <a:blip r:embed="rId2"/>
          <a:srcRect/>
          <a:stretch>
            <a:fillRect/>
          </a:stretch>
        </p:blipFill>
        <p:spPr bwMode="auto">
          <a:xfrm>
            <a:off x="190500" y="1709738"/>
            <a:ext cx="1439863" cy="865187"/>
          </a:xfrm>
          <a:prstGeom prst="rect">
            <a:avLst/>
          </a:prstGeom>
          <a:noFill/>
          <a:ln w="9525">
            <a:noFill/>
            <a:miter lim="800000"/>
            <a:headEnd/>
            <a:tailEnd/>
          </a:ln>
        </p:spPr>
      </p:pic>
      <p:pic>
        <p:nvPicPr>
          <p:cNvPr id="41987" name="Picture 2" descr="http://janowice-bestwina.pl/wp-content/uploads/2013/04/1.jpg"/>
          <p:cNvPicPr>
            <a:picLocks noChangeAspect="1" noChangeArrowheads="1"/>
          </p:cNvPicPr>
          <p:nvPr/>
        </p:nvPicPr>
        <p:blipFill>
          <a:blip r:embed="rId3"/>
          <a:srcRect/>
          <a:stretch>
            <a:fillRect/>
          </a:stretch>
        </p:blipFill>
        <p:spPr bwMode="auto">
          <a:xfrm>
            <a:off x="7053263" y="4476750"/>
            <a:ext cx="1152525" cy="982663"/>
          </a:xfrm>
          <a:prstGeom prst="rect">
            <a:avLst/>
          </a:prstGeom>
          <a:noFill/>
          <a:ln w="9525">
            <a:noFill/>
            <a:miter lim="800000"/>
            <a:headEnd/>
            <a:tailEnd/>
          </a:ln>
        </p:spPr>
      </p:pic>
      <p:sp>
        <p:nvSpPr>
          <p:cNvPr id="41988" name="pole tekstowe 4"/>
          <p:cNvSpPr txBox="1">
            <a:spLocks noChangeArrowheads="1"/>
          </p:cNvSpPr>
          <p:nvPr/>
        </p:nvSpPr>
        <p:spPr bwMode="auto">
          <a:xfrm>
            <a:off x="1743075" y="1295400"/>
            <a:ext cx="6645275" cy="1938338"/>
          </a:xfrm>
          <a:prstGeom prst="rect">
            <a:avLst/>
          </a:prstGeom>
          <a:solidFill>
            <a:srgbClr val="FFCCCC"/>
          </a:solidFill>
          <a:ln w="9525">
            <a:noFill/>
            <a:miter lim="800000"/>
            <a:headEnd/>
            <a:tailEnd/>
          </a:ln>
        </p:spPr>
        <p:txBody>
          <a:bodyPr>
            <a:spAutoFit/>
          </a:bodyPr>
          <a:lstStyle/>
          <a:p>
            <a:pPr algn="ctr">
              <a:buClr>
                <a:srgbClr val="000000"/>
              </a:buClr>
              <a:buFont typeface="Arial" charset="0"/>
              <a:buNone/>
            </a:pPr>
            <a:r>
              <a:rPr lang="pl-PL" sz="2000" b="1" u="sng"/>
              <a:t>I posiedzenie</a:t>
            </a:r>
          </a:p>
          <a:p>
            <a:pPr algn="ctr">
              <a:buClr>
                <a:srgbClr val="000000"/>
              </a:buClr>
              <a:buFont typeface="Arial" charset="0"/>
              <a:buNone/>
            </a:pPr>
            <a:endParaRPr lang="pl-PL" sz="2000" b="1" u="sng"/>
          </a:p>
          <a:p>
            <a:pPr>
              <a:buClr>
                <a:srgbClr val="000000"/>
              </a:buClr>
              <a:buFont typeface="Arial" charset="0"/>
              <a:buChar char="•"/>
            </a:pPr>
            <a:r>
              <a:rPr lang="pl-PL" sz="1600" b="1"/>
              <a:t>niezwłocznie  po powołaniu ?</a:t>
            </a:r>
          </a:p>
          <a:p>
            <a:pPr>
              <a:buClr>
                <a:srgbClr val="000000"/>
              </a:buClr>
              <a:buFont typeface="Arial" charset="0"/>
              <a:buChar char="•"/>
            </a:pPr>
            <a:r>
              <a:rPr lang="pl-PL" sz="1600"/>
              <a:t>zapoznanie się z wytycznymi PKW;</a:t>
            </a:r>
          </a:p>
          <a:p>
            <a:pPr>
              <a:buClr>
                <a:srgbClr val="000000"/>
              </a:buClr>
              <a:buFont typeface="Arial" charset="0"/>
              <a:buChar char="•"/>
            </a:pPr>
            <a:r>
              <a:rPr lang="pl-PL" sz="1600"/>
              <a:t>ustalenie sposobu wykonania zadań;</a:t>
            </a:r>
          </a:p>
          <a:p>
            <a:pPr>
              <a:buClr>
                <a:srgbClr val="000000"/>
              </a:buClr>
              <a:buFont typeface="Arial" charset="0"/>
              <a:buChar char="•"/>
            </a:pPr>
            <a:r>
              <a:rPr lang="pl-PL" sz="1600"/>
              <a:t>informację o swoim składzie komisja podaje do informacji publicznej oraz w lokalu wyborczym</a:t>
            </a:r>
          </a:p>
        </p:txBody>
      </p:sp>
      <p:sp>
        <p:nvSpPr>
          <p:cNvPr id="41989" name="pole tekstowe 1"/>
          <p:cNvSpPr txBox="1">
            <a:spLocks noChangeArrowheads="1"/>
          </p:cNvSpPr>
          <p:nvPr/>
        </p:nvSpPr>
        <p:spPr bwMode="auto">
          <a:xfrm>
            <a:off x="1003300" y="855663"/>
            <a:ext cx="7956550" cy="368300"/>
          </a:xfrm>
          <a:prstGeom prst="rect">
            <a:avLst/>
          </a:prstGeom>
          <a:noFill/>
          <a:ln w="9525">
            <a:noFill/>
            <a:miter lim="800000"/>
            <a:headEnd/>
            <a:tailEnd/>
          </a:ln>
        </p:spPr>
        <p:txBody>
          <a:bodyPr wrap="none">
            <a:spAutoFit/>
          </a:bodyPr>
          <a:lstStyle/>
          <a:p>
            <a:pPr>
              <a:buClr>
                <a:srgbClr val="000000"/>
              </a:buClr>
            </a:pPr>
            <a:r>
              <a:rPr lang="pl-PL" altLang="pl-PL" sz="1800" b="1">
                <a:solidFill>
                  <a:srgbClr val="9D032A"/>
                </a:solidFill>
                <a:latin typeface="Arial Black" pitchFamily="34" charset="0"/>
              </a:rPr>
              <a:t>ZADANIA KOMISJI PRZED DNIEM WYBORÓW - </a:t>
            </a:r>
            <a:r>
              <a:rPr lang="pl-PL" altLang="pl-PL" sz="1600" b="1">
                <a:solidFill>
                  <a:srgbClr val="9D032A"/>
                </a:solidFill>
                <a:latin typeface="Arial Black" pitchFamily="34" charset="0"/>
              </a:rPr>
              <a:t>podsumowanie</a:t>
            </a:r>
          </a:p>
        </p:txBody>
      </p:sp>
      <p:pic>
        <p:nvPicPr>
          <p:cNvPr id="41990" name="Obraz 6"/>
          <p:cNvPicPr>
            <a:picLocks noChangeAspect="1"/>
          </p:cNvPicPr>
          <p:nvPr/>
        </p:nvPicPr>
        <p:blipFill>
          <a:blip r:embed="rId4"/>
          <a:srcRect/>
          <a:stretch>
            <a:fillRect/>
          </a:stretch>
        </p:blipFill>
        <p:spPr bwMode="auto">
          <a:xfrm>
            <a:off x="7818438" y="146050"/>
            <a:ext cx="1185862" cy="500063"/>
          </a:xfrm>
          <a:prstGeom prst="rect">
            <a:avLst/>
          </a:prstGeom>
          <a:noFill/>
          <a:ln w="9525">
            <a:noFill/>
            <a:miter lim="800000"/>
            <a:headEnd/>
            <a:tailEnd/>
          </a:ln>
        </p:spPr>
      </p:pic>
      <p:sp>
        <p:nvSpPr>
          <p:cNvPr id="41991" name="Slide Number Placeholder 1"/>
          <p:cNvSpPr>
            <a:spLocks noGrp="1"/>
          </p:cNvSpPr>
          <p:nvPr>
            <p:ph type="sldNum" sz="quarter" idx="10"/>
          </p:nvPr>
        </p:nvSpPr>
        <p:spPr>
          <a:noFill/>
        </p:spPr>
        <p:txBody>
          <a:bodyPr/>
          <a:lstStyle/>
          <a:p>
            <a:fld id="{250047EF-D185-4D67-90AB-0E505659731C}" type="slidenum">
              <a:rPr lang="en-US" smtClean="0"/>
              <a:pPr/>
              <a:t>24</a:t>
            </a:fld>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pole tekstowe 1"/>
          <p:cNvSpPr txBox="1">
            <a:spLocks noChangeArrowheads="1"/>
          </p:cNvSpPr>
          <p:nvPr/>
        </p:nvSpPr>
        <p:spPr bwMode="auto">
          <a:xfrm>
            <a:off x="1243013" y="920750"/>
            <a:ext cx="8424862" cy="400050"/>
          </a:xfrm>
          <a:prstGeom prst="rect">
            <a:avLst/>
          </a:prstGeom>
          <a:noFill/>
          <a:ln w="9525">
            <a:noFill/>
            <a:miter lim="800000"/>
            <a:headEnd/>
            <a:tailEnd/>
          </a:ln>
        </p:spPr>
        <p:txBody>
          <a:bodyPr>
            <a:spAutoFit/>
          </a:bodyPr>
          <a:lstStyle/>
          <a:p>
            <a:pPr>
              <a:buClr>
                <a:srgbClr val="000000"/>
              </a:buClr>
            </a:pPr>
            <a:r>
              <a:rPr lang="pl-PL" altLang="pl-PL" sz="2000" b="1">
                <a:solidFill>
                  <a:srgbClr val="9D032A"/>
                </a:solidFill>
                <a:latin typeface="Arial Black" pitchFamily="34" charset="0"/>
              </a:rPr>
              <a:t>ZADANIA KOMISJI PRZED DNIEM GŁOSOWANIA</a:t>
            </a:r>
          </a:p>
        </p:txBody>
      </p:sp>
      <p:sp>
        <p:nvSpPr>
          <p:cNvPr id="43010" name="pole tekstowe 2"/>
          <p:cNvSpPr txBox="1">
            <a:spLocks noChangeArrowheads="1"/>
          </p:cNvSpPr>
          <p:nvPr/>
        </p:nvSpPr>
        <p:spPr bwMode="auto">
          <a:xfrm>
            <a:off x="36513" y="1470025"/>
            <a:ext cx="9144000" cy="2678113"/>
          </a:xfrm>
          <a:prstGeom prst="rect">
            <a:avLst/>
          </a:prstGeom>
          <a:noFill/>
          <a:ln w="9525">
            <a:noFill/>
            <a:miter lim="800000"/>
            <a:headEnd/>
            <a:tailEnd/>
          </a:ln>
        </p:spPr>
        <p:txBody>
          <a:bodyPr>
            <a:spAutoFit/>
          </a:bodyPr>
          <a:lstStyle/>
          <a:p>
            <a:pPr algn="ctr">
              <a:buClr>
                <a:srgbClr val="000000"/>
              </a:buClr>
              <a:buFont typeface="Arial" charset="0"/>
              <a:buNone/>
            </a:pPr>
            <a:r>
              <a:rPr lang="pl-PL" sz="2400" b="1" u="sng"/>
              <a:t>posiedzenie komisji  - </a:t>
            </a:r>
            <a:r>
              <a:rPr lang="pl-PL" sz="2400" b="1" u="sng">
                <a:solidFill>
                  <a:srgbClr val="FF9800"/>
                </a:solidFill>
              </a:rPr>
              <a:t>GŁOSOWANIE KORESPONDENCYJNE</a:t>
            </a:r>
          </a:p>
          <a:p>
            <a:pPr>
              <a:buClr>
                <a:srgbClr val="000000"/>
              </a:buClr>
              <a:buFont typeface="Arial" charset="0"/>
              <a:buNone/>
            </a:pPr>
            <a:r>
              <a:rPr lang="pl-PL" sz="2400" b="1" u="sng">
                <a:solidFill>
                  <a:srgbClr val="FF9800"/>
                </a:solidFill>
              </a:rPr>
              <a:t>  </a:t>
            </a:r>
          </a:p>
          <a:p>
            <a:pPr algn="ctr">
              <a:buClr>
                <a:srgbClr val="000000"/>
              </a:buClr>
              <a:buFont typeface="Arial" charset="0"/>
              <a:buNone/>
            </a:pPr>
            <a:endParaRPr lang="pl-PL" sz="1200" b="1" u="sng"/>
          </a:p>
          <a:p>
            <a:pPr>
              <a:buClr>
                <a:srgbClr val="000000"/>
              </a:buClr>
              <a:buFont typeface="Arial" charset="0"/>
              <a:buChar char="•"/>
            </a:pPr>
            <a:r>
              <a:rPr lang="pl-PL" sz="1800"/>
              <a:t>termin uzgodniony z urzędnikiem wyborczym;</a:t>
            </a:r>
          </a:p>
          <a:p>
            <a:pPr>
              <a:buClr>
                <a:srgbClr val="000000"/>
              </a:buClr>
              <a:buFont typeface="Arial" charset="0"/>
              <a:buChar char="•"/>
            </a:pPr>
            <a:r>
              <a:rPr lang="pl-PL" sz="1800" b="1">
                <a:solidFill>
                  <a:srgbClr val="9D032A"/>
                </a:solidFill>
              </a:rPr>
              <a:t>ostemplowanie kart  do głosowania w głos. korespondencyjnym</a:t>
            </a:r>
            <a:br>
              <a:rPr lang="pl-PL" sz="1800" b="1">
                <a:solidFill>
                  <a:srgbClr val="9D032A"/>
                </a:solidFill>
              </a:rPr>
            </a:br>
            <a:r>
              <a:rPr lang="pl-PL" sz="1800" b="1">
                <a:solidFill>
                  <a:srgbClr val="9D032A"/>
                </a:solidFill>
              </a:rPr>
              <a:t>oraz przygotowanie pakietów wyborczych;</a:t>
            </a:r>
          </a:p>
          <a:p>
            <a:pPr>
              <a:buClr>
                <a:srgbClr val="000000"/>
              </a:buClr>
              <a:buFont typeface="Arial" charset="0"/>
              <a:buChar char="•"/>
            </a:pPr>
            <a:r>
              <a:rPr lang="pl-PL" sz="1800">
                <a:solidFill>
                  <a:schemeClr val="tx1"/>
                </a:solidFill>
              </a:rPr>
              <a:t>nie mniej niż ½ składu komisji</a:t>
            </a:r>
          </a:p>
          <a:p>
            <a:pPr>
              <a:buClr>
                <a:srgbClr val="000000"/>
              </a:buClr>
              <a:buFont typeface="Arial" charset="0"/>
              <a:buChar char="•"/>
            </a:pPr>
            <a:r>
              <a:rPr lang="pl-PL" sz="1800"/>
              <a:t>miejsce wskazuje urząd współpracujący z urzędnikiem  wyborczym </a:t>
            </a:r>
          </a:p>
          <a:p>
            <a:pPr>
              <a:buClr>
                <a:srgbClr val="000000"/>
              </a:buClr>
              <a:buFont typeface="Arial" charset="0"/>
              <a:buChar char="•"/>
            </a:pPr>
            <a:r>
              <a:rPr lang="pl-PL" sz="1800"/>
              <a:t>protokół  </a:t>
            </a:r>
            <a:r>
              <a:rPr lang="pl-PL" sz="1800" b="1"/>
              <a:t>w 2 egz. </a:t>
            </a:r>
            <a:r>
              <a:rPr lang="pl-PL" sz="1800"/>
              <a:t>( urzędnik wyborczy i komisja</a:t>
            </a:r>
            <a:r>
              <a:rPr lang="pl-PL"/>
              <a:t>)</a:t>
            </a:r>
          </a:p>
        </p:txBody>
      </p:sp>
      <p:pic>
        <p:nvPicPr>
          <p:cNvPr id="43011" name="Picture 4" descr="http://pixabay.com/static/uploads/photo/2012/04/16/11/08/envelope-35526_640.png"/>
          <p:cNvPicPr>
            <a:picLocks noChangeAspect="1" noChangeArrowheads="1"/>
          </p:cNvPicPr>
          <p:nvPr/>
        </p:nvPicPr>
        <p:blipFill>
          <a:blip r:embed="rId2"/>
          <a:srcRect/>
          <a:stretch>
            <a:fillRect/>
          </a:stretch>
        </p:blipFill>
        <p:spPr bwMode="auto">
          <a:xfrm rot="601597">
            <a:off x="7894638" y="3132138"/>
            <a:ext cx="1158875" cy="696912"/>
          </a:xfrm>
          <a:prstGeom prst="rect">
            <a:avLst/>
          </a:prstGeom>
          <a:noFill/>
          <a:ln w="9525">
            <a:noFill/>
            <a:miter lim="800000"/>
            <a:headEnd/>
            <a:tailEnd/>
          </a:ln>
        </p:spPr>
      </p:pic>
      <p:pic>
        <p:nvPicPr>
          <p:cNvPr id="43012" name="Picture 4" descr="http://pixabay.com/static/uploads/photo/2012/04/16/11/08/envelope-35526_640.png"/>
          <p:cNvPicPr>
            <a:picLocks noChangeAspect="1" noChangeArrowheads="1"/>
          </p:cNvPicPr>
          <p:nvPr/>
        </p:nvPicPr>
        <p:blipFill>
          <a:blip r:embed="rId3"/>
          <a:srcRect/>
          <a:stretch>
            <a:fillRect/>
          </a:stretch>
        </p:blipFill>
        <p:spPr bwMode="auto">
          <a:xfrm rot="601597">
            <a:off x="7667625" y="3576638"/>
            <a:ext cx="1095375" cy="658812"/>
          </a:xfrm>
          <a:prstGeom prst="rect">
            <a:avLst/>
          </a:prstGeom>
          <a:noFill/>
          <a:ln w="9525">
            <a:noFill/>
            <a:miter lim="800000"/>
            <a:headEnd/>
            <a:tailEnd/>
          </a:ln>
        </p:spPr>
      </p:pic>
      <p:pic>
        <p:nvPicPr>
          <p:cNvPr id="43013" name="Picture 4" descr="http://pixabay.com/static/uploads/photo/2012/04/16/11/08/envelope-35526_640.png"/>
          <p:cNvPicPr>
            <a:picLocks noChangeAspect="1" noChangeArrowheads="1"/>
          </p:cNvPicPr>
          <p:nvPr/>
        </p:nvPicPr>
        <p:blipFill>
          <a:blip r:embed="rId4"/>
          <a:srcRect/>
          <a:stretch>
            <a:fillRect/>
          </a:stretch>
        </p:blipFill>
        <p:spPr bwMode="auto">
          <a:xfrm rot="601597">
            <a:off x="7842250" y="3736975"/>
            <a:ext cx="1209675" cy="727075"/>
          </a:xfrm>
          <a:prstGeom prst="rect">
            <a:avLst/>
          </a:prstGeom>
          <a:noFill/>
          <a:ln w="9525">
            <a:noFill/>
            <a:miter lim="800000"/>
            <a:headEnd/>
            <a:tailEnd/>
          </a:ln>
        </p:spPr>
      </p:pic>
      <p:sp>
        <p:nvSpPr>
          <p:cNvPr id="43014" name="Prostokąt 10"/>
          <p:cNvSpPr>
            <a:spLocks noChangeArrowheads="1"/>
          </p:cNvSpPr>
          <p:nvPr/>
        </p:nvSpPr>
        <p:spPr bwMode="auto">
          <a:xfrm>
            <a:off x="406400" y="4465638"/>
            <a:ext cx="7993063" cy="1846262"/>
          </a:xfrm>
          <a:prstGeom prst="rect">
            <a:avLst/>
          </a:prstGeom>
          <a:noFill/>
          <a:ln w="38100">
            <a:solidFill>
              <a:srgbClr val="9D032A"/>
            </a:solidFill>
            <a:miter lim="800000"/>
            <a:headEnd/>
            <a:tailEnd/>
          </a:ln>
        </p:spPr>
        <p:txBody>
          <a:bodyPr>
            <a:spAutoFit/>
          </a:bodyPr>
          <a:lstStyle/>
          <a:p>
            <a:pPr algn="just">
              <a:buClr>
                <a:srgbClr val="000000"/>
              </a:buClr>
            </a:pPr>
            <a:r>
              <a:rPr lang="pl-PL" altLang="pl-PL" sz="1800" b="1">
                <a:solidFill>
                  <a:schemeClr val="tx1"/>
                </a:solidFill>
                <a:latin typeface="Franklin Gothic Book" pitchFamily="34" charset="0"/>
              </a:rPr>
              <a:t>przed rozpoczęciem stemplowania kart komisja upewnia się, czy wydano jej właściwą pieczęć </a:t>
            </a:r>
            <a:r>
              <a:rPr lang="pl-PL" altLang="pl-PL" sz="1800" b="1">
                <a:solidFill>
                  <a:srgbClr val="FF0000"/>
                </a:solidFill>
                <a:latin typeface="Franklin Gothic Book" pitchFamily="34" charset="0"/>
              </a:rPr>
              <a:t>(Obwodowa Komisja Wyborcza, numer komisji i nazwa miejscowości)</a:t>
            </a:r>
            <a:r>
              <a:rPr lang="pl-PL" altLang="pl-PL" sz="1800">
                <a:solidFill>
                  <a:schemeClr val="tx1"/>
                </a:solidFill>
                <a:latin typeface="Franklin Gothic Book" pitchFamily="34" charset="0"/>
              </a:rPr>
              <a:t> </a:t>
            </a:r>
          </a:p>
          <a:p>
            <a:pPr algn="just">
              <a:buClr>
                <a:srgbClr val="000000"/>
              </a:buClr>
            </a:pPr>
            <a:r>
              <a:rPr lang="pl-PL" altLang="pl-PL">
                <a:solidFill>
                  <a:srgbClr val="FF9800"/>
                </a:solidFill>
              </a:rPr>
              <a:t>Sprawdza czy omyłkowo nie została wydana pieczęć np. obwodowej komisji wyborczej ds. przeprowadzenia głosowania w obwodzie lub obwodowej komisji wyborczej ds. ustalenia wyników głosowania w obwodzie, albo obwodowej komisji wyborczej ds. referendum.</a:t>
            </a:r>
          </a:p>
          <a:p>
            <a:pPr algn="just">
              <a:buClr>
                <a:srgbClr val="000000"/>
              </a:buClr>
            </a:pPr>
            <a:r>
              <a:rPr lang="pl-PL" altLang="pl-PL" sz="1800">
                <a:solidFill>
                  <a:schemeClr val="tx1"/>
                </a:solidFill>
                <a:latin typeface="Franklin Gothic Book" pitchFamily="34" charset="0"/>
              </a:rPr>
              <a:t> </a:t>
            </a:r>
          </a:p>
        </p:txBody>
      </p:sp>
      <p:pic>
        <p:nvPicPr>
          <p:cNvPr id="43015" name="Obraz 6"/>
          <p:cNvPicPr>
            <a:picLocks noChangeAspect="1"/>
          </p:cNvPicPr>
          <p:nvPr/>
        </p:nvPicPr>
        <p:blipFill>
          <a:blip r:embed="rId5"/>
          <a:srcRect/>
          <a:stretch>
            <a:fillRect/>
          </a:stretch>
        </p:blipFill>
        <p:spPr bwMode="auto">
          <a:xfrm>
            <a:off x="7818438" y="146050"/>
            <a:ext cx="1185862" cy="500063"/>
          </a:xfrm>
          <a:prstGeom prst="rect">
            <a:avLst/>
          </a:prstGeom>
          <a:noFill/>
          <a:ln w="9525">
            <a:noFill/>
            <a:miter lim="800000"/>
            <a:headEnd/>
            <a:tailEnd/>
          </a:ln>
        </p:spPr>
      </p:pic>
      <p:sp>
        <p:nvSpPr>
          <p:cNvPr id="43016" name="Slide Number Placeholder 1"/>
          <p:cNvSpPr>
            <a:spLocks noGrp="1"/>
          </p:cNvSpPr>
          <p:nvPr>
            <p:ph type="sldNum" sz="quarter" idx="10"/>
          </p:nvPr>
        </p:nvSpPr>
        <p:spPr>
          <a:noFill/>
        </p:spPr>
        <p:txBody>
          <a:bodyPr/>
          <a:lstStyle/>
          <a:p>
            <a:fld id="{BA4DA78E-461B-4502-90C1-45FA8DD89FFF}" type="slidenum">
              <a:rPr lang="en-US" smtClean="0"/>
              <a:pPr/>
              <a:t>25</a:t>
            </a:fld>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Obraz 2"/>
          <p:cNvPicPr>
            <a:picLocks noChangeAspect="1"/>
          </p:cNvPicPr>
          <p:nvPr/>
        </p:nvPicPr>
        <p:blipFill>
          <a:blip r:embed="rId3"/>
          <a:srcRect/>
          <a:stretch>
            <a:fillRect/>
          </a:stretch>
        </p:blipFill>
        <p:spPr bwMode="auto">
          <a:xfrm>
            <a:off x="134938" y="2278063"/>
            <a:ext cx="6145212" cy="4319587"/>
          </a:xfrm>
          <a:prstGeom prst="rect">
            <a:avLst/>
          </a:prstGeom>
          <a:noFill/>
          <a:ln w="9525">
            <a:noFill/>
            <a:miter lim="800000"/>
            <a:headEnd/>
            <a:tailEnd/>
          </a:ln>
        </p:spPr>
      </p:pic>
      <p:pic>
        <p:nvPicPr>
          <p:cNvPr id="44034" name="Obraz 23" descr="nakładka - foto_scieta.jpg"/>
          <p:cNvPicPr>
            <a:picLocks noChangeAspect="1"/>
          </p:cNvPicPr>
          <p:nvPr/>
        </p:nvPicPr>
        <p:blipFill>
          <a:blip r:embed="rId4"/>
          <a:srcRect/>
          <a:stretch>
            <a:fillRect/>
          </a:stretch>
        </p:blipFill>
        <p:spPr bwMode="auto">
          <a:xfrm>
            <a:off x="4859338" y="5445125"/>
            <a:ext cx="715962" cy="985838"/>
          </a:xfrm>
          <a:prstGeom prst="rect">
            <a:avLst/>
          </a:prstGeom>
          <a:noFill/>
          <a:ln w="9525">
            <a:noFill/>
            <a:miter lim="800000"/>
            <a:headEnd/>
            <a:tailEnd/>
          </a:ln>
        </p:spPr>
      </p:pic>
      <p:pic>
        <p:nvPicPr>
          <p:cNvPr id="44035" name="Obraz 2" descr="notes-th.png"/>
          <p:cNvPicPr>
            <a:picLocks noChangeAspect="1"/>
          </p:cNvPicPr>
          <p:nvPr/>
        </p:nvPicPr>
        <p:blipFill>
          <a:blip r:embed="rId5"/>
          <a:srcRect/>
          <a:stretch>
            <a:fillRect/>
          </a:stretch>
        </p:blipFill>
        <p:spPr bwMode="auto">
          <a:xfrm>
            <a:off x="3924300" y="2781300"/>
            <a:ext cx="1166813" cy="1187450"/>
          </a:xfrm>
          <a:prstGeom prst="rect">
            <a:avLst/>
          </a:prstGeom>
          <a:solidFill>
            <a:schemeClr val="bg1"/>
          </a:solidFill>
          <a:ln w="9525">
            <a:solidFill>
              <a:schemeClr val="tx1"/>
            </a:solidFill>
            <a:miter lim="800000"/>
            <a:headEnd/>
            <a:tailEnd/>
          </a:ln>
        </p:spPr>
      </p:pic>
      <p:sp>
        <p:nvSpPr>
          <p:cNvPr id="16" name="Zagięty narożnik 15">
            <a:hlinkClick r:id="rId6" action="ppaction://hlinkfile"/>
          </p:cNvPr>
          <p:cNvSpPr/>
          <p:nvPr/>
        </p:nvSpPr>
        <p:spPr>
          <a:xfrm flipV="1">
            <a:off x="827088" y="3154363"/>
            <a:ext cx="1446212" cy="719137"/>
          </a:xfrm>
          <a:prstGeom prst="foldedCorner">
            <a:avLst>
              <a:gd name="adj" fmla="val 325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6672" tIns="48336" rIns="96672" bIns="48336" anchor="ctr"/>
          <a:lstStyle/>
          <a:p>
            <a:pPr algn="ctr" fontAlgn="auto">
              <a:spcBef>
                <a:spcPts val="0"/>
              </a:spcBef>
              <a:spcAft>
                <a:spcPts val="0"/>
              </a:spcAft>
              <a:buClr>
                <a:srgbClr val="000000"/>
              </a:buClr>
              <a:buFont typeface="Arial"/>
              <a:buNone/>
              <a:defRPr/>
            </a:pPr>
            <a:r>
              <a:rPr lang="pl-PL" kern="0" dirty="0" err="1">
                <a:sym typeface="Arial"/>
              </a:rPr>
              <a:t>sejmsejm</a:t>
            </a:r>
            <a:endParaRPr lang="pl-PL" kern="0" dirty="0">
              <a:sym typeface="Arial"/>
            </a:endParaRPr>
          </a:p>
        </p:txBody>
      </p:sp>
      <p:sp>
        <p:nvSpPr>
          <p:cNvPr id="44037" name="AutoShape 4"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307975" y="-1638300"/>
            <a:ext cx="3067050" cy="3743325"/>
          </a:xfrm>
          <a:prstGeom prst="rect">
            <a:avLst/>
          </a:prstGeom>
          <a:noFill/>
          <a:ln w="9525">
            <a:noFill/>
            <a:miter lim="800000"/>
            <a:headEnd/>
            <a:tailEnd/>
          </a:ln>
        </p:spPr>
        <p:txBody>
          <a:bodyPr/>
          <a:lstStyle/>
          <a:p>
            <a:pPr>
              <a:buClr>
                <a:srgbClr val="000000"/>
              </a:buClr>
            </a:pPr>
            <a:endParaRPr lang="pl-PL" altLang="pl-PL" sz="1800">
              <a:solidFill>
                <a:schemeClr val="tx1"/>
              </a:solidFill>
            </a:endParaRPr>
          </a:p>
        </p:txBody>
      </p:sp>
      <p:sp>
        <p:nvSpPr>
          <p:cNvPr id="44038"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155575" y="233363"/>
            <a:ext cx="9872663" cy="801687"/>
          </a:xfrm>
          <a:prstGeom prst="rect">
            <a:avLst/>
          </a:prstGeom>
          <a:noFill/>
          <a:ln w="9525">
            <a:noFill/>
            <a:miter lim="800000"/>
            <a:headEnd/>
            <a:tailEnd/>
          </a:ln>
        </p:spPr>
        <p:txBody>
          <a:bodyPr/>
          <a:lstStyle/>
          <a:p>
            <a:pPr>
              <a:buClr>
                <a:srgbClr val="000000"/>
              </a:buClr>
            </a:pPr>
            <a:endParaRPr lang="pl-PL" altLang="pl-PL" sz="1800">
              <a:solidFill>
                <a:schemeClr val="tx1"/>
              </a:solidFill>
            </a:endParaRPr>
          </a:p>
        </p:txBody>
      </p:sp>
      <p:pic>
        <p:nvPicPr>
          <p:cNvPr id="44039" name="Obraz 6"/>
          <p:cNvPicPr>
            <a:picLocks noChangeAspect="1"/>
          </p:cNvPicPr>
          <p:nvPr/>
        </p:nvPicPr>
        <p:blipFill>
          <a:blip r:embed="rId7"/>
          <a:srcRect/>
          <a:stretch>
            <a:fillRect/>
          </a:stretch>
        </p:blipFill>
        <p:spPr bwMode="auto">
          <a:xfrm>
            <a:off x="7818438" y="146050"/>
            <a:ext cx="1185862" cy="500063"/>
          </a:xfrm>
          <a:prstGeom prst="rect">
            <a:avLst/>
          </a:prstGeom>
          <a:noFill/>
          <a:ln w="9525">
            <a:noFill/>
            <a:miter lim="800000"/>
            <a:headEnd/>
            <a:tailEnd/>
          </a:ln>
        </p:spPr>
      </p:pic>
      <p:sp>
        <p:nvSpPr>
          <p:cNvPr id="44040" name="pole tekstowe 5"/>
          <p:cNvSpPr txBox="1">
            <a:spLocks noChangeArrowheads="1"/>
          </p:cNvSpPr>
          <p:nvPr/>
        </p:nvSpPr>
        <p:spPr bwMode="auto">
          <a:xfrm>
            <a:off x="160338" y="661988"/>
            <a:ext cx="6429375" cy="461962"/>
          </a:xfrm>
          <a:prstGeom prst="rect">
            <a:avLst/>
          </a:prstGeom>
          <a:noFill/>
          <a:ln w="9525">
            <a:noFill/>
            <a:miter lim="800000"/>
            <a:headEnd/>
            <a:tailEnd/>
          </a:ln>
        </p:spPr>
        <p:txBody>
          <a:bodyPr wrap="none">
            <a:spAutoFit/>
          </a:bodyPr>
          <a:lstStyle/>
          <a:p>
            <a:pPr algn="ctr">
              <a:buClr>
                <a:srgbClr val="000000"/>
              </a:buClr>
            </a:pPr>
            <a:r>
              <a:rPr lang="pl-PL" altLang="pl-PL" sz="2400" b="1">
                <a:solidFill>
                  <a:schemeClr val="bg1"/>
                </a:solidFill>
                <a:latin typeface="Arial Black" pitchFamily="34" charset="0"/>
              </a:rPr>
              <a:t>GŁOSOWANIE KORESPONDENCYJNE</a:t>
            </a:r>
          </a:p>
        </p:txBody>
      </p:sp>
      <p:sp>
        <p:nvSpPr>
          <p:cNvPr id="44041" name="Prostokąt 7"/>
          <p:cNvSpPr>
            <a:spLocks noChangeArrowheads="1"/>
          </p:cNvSpPr>
          <p:nvPr/>
        </p:nvSpPr>
        <p:spPr bwMode="auto">
          <a:xfrm>
            <a:off x="-30163" y="1016000"/>
            <a:ext cx="7937501" cy="708025"/>
          </a:xfrm>
          <a:prstGeom prst="rect">
            <a:avLst/>
          </a:prstGeom>
          <a:noFill/>
          <a:ln w="9525">
            <a:noFill/>
            <a:miter lim="800000"/>
            <a:headEnd/>
            <a:tailEnd/>
          </a:ln>
        </p:spPr>
        <p:txBody>
          <a:bodyPr>
            <a:spAutoFit/>
          </a:bodyPr>
          <a:lstStyle/>
          <a:p>
            <a:pPr algn="ctr">
              <a:buClr>
                <a:srgbClr val="000000"/>
              </a:buClr>
            </a:pPr>
            <a:r>
              <a:rPr lang="pl-PL" altLang="pl-PL" sz="2000" b="1">
                <a:solidFill>
                  <a:srgbClr val="FF0000"/>
                </a:solidFill>
              </a:rPr>
              <a:t>( zawartość pakietu wyborczego )</a:t>
            </a:r>
            <a:r>
              <a:rPr lang="pl-PL" altLang="pl-PL" sz="500" b="1">
                <a:solidFill>
                  <a:srgbClr val="FF0000"/>
                </a:solidFill>
              </a:rPr>
              <a:t> </a:t>
            </a:r>
          </a:p>
          <a:p>
            <a:pPr>
              <a:buClr>
                <a:srgbClr val="000000"/>
              </a:buClr>
            </a:pPr>
            <a:r>
              <a:rPr lang="pl-PL" altLang="pl-PL" sz="2000" b="1">
                <a:solidFill>
                  <a:srgbClr val="9D032A"/>
                </a:solidFill>
              </a:rPr>
              <a:t>                  </a:t>
            </a:r>
            <a:r>
              <a:rPr lang="pl-PL" altLang="pl-PL" sz="1200" b="1">
                <a:solidFill>
                  <a:srgbClr val="9D032A"/>
                </a:solidFill>
              </a:rPr>
              <a:t>  </a:t>
            </a:r>
            <a:r>
              <a:rPr lang="pl-PL" altLang="pl-PL" sz="2000" b="1">
                <a:solidFill>
                  <a:srgbClr val="9D032A"/>
                </a:solidFill>
              </a:rPr>
              <a:t>               </a:t>
            </a:r>
          </a:p>
        </p:txBody>
      </p:sp>
      <p:sp>
        <p:nvSpPr>
          <p:cNvPr id="44042" name="pole tekstowe 15"/>
          <p:cNvSpPr txBox="1">
            <a:spLocks noChangeArrowheads="1"/>
          </p:cNvSpPr>
          <p:nvPr/>
        </p:nvSpPr>
        <p:spPr bwMode="auto">
          <a:xfrm>
            <a:off x="488950" y="3225800"/>
            <a:ext cx="2108200" cy="584200"/>
          </a:xfrm>
          <a:prstGeom prst="rect">
            <a:avLst/>
          </a:prstGeom>
          <a:noFill/>
          <a:ln w="9525">
            <a:noFill/>
            <a:miter lim="800000"/>
            <a:headEnd/>
            <a:tailEnd/>
          </a:ln>
        </p:spPr>
        <p:txBody>
          <a:bodyPr>
            <a:spAutoFit/>
          </a:bodyPr>
          <a:lstStyle/>
          <a:p>
            <a:pPr algn="ctr">
              <a:buClr>
                <a:srgbClr val="000000"/>
              </a:buClr>
            </a:pPr>
            <a:r>
              <a:rPr lang="pl-PL" altLang="pl-PL" sz="1600" b="1">
                <a:solidFill>
                  <a:schemeClr val="tx1"/>
                </a:solidFill>
              </a:rPr>
              <a:t>Karta do głosowania</a:t>
            </a:r>
          </a:p>
        </p:txBody>
      </p:sp>
      <p:sp>
        <p:nvSpPr>
          <p:cNvPr id="44043" name="Obraz 17"/>
          <p:cNvSpPr>
            <a:spLocks noChangeAspect="1"/>
          </p:cNvSpPr>
          <p:nvPr/>
        </p:nvSpPr>
        <p:spPr bwMode="auto">
          <a:xfrm>
            <a:off x="827088" y="4003675"/>
            <a:ext cx="1966912" cy="868363"/>
          </a:xfrm>
          <a:prstGeom prst="rect">
            <a:avLst/>
          </a:prstGeom>
          <a:noFill/>
          <a:ln w="9525">
            <a:noFill/>
            <a:miter lim="800000"/>
            <a:headEnd/>
            <a:tailEnd/>
          </a:ln>
        </p:spPr>
        <p:txBody>
          <a:bodyPr/>
          <a:lstStyle/>
          <a:p>
            <a:pPr>
              <a:buClr>
                <a:srgbClr val="000000"/>
              </a:buClr>
            </a:pPr>
            <a:endParaRPr lang="pl-PL" altLang="pl-PL" sz="1800">
              <a:solidFill>
                <a:schemeClr val="tx1"/>
              </a:solidFill>
            </a:endParaRPr>
          </a:p>
        </p:txBody>
      </p:sp>
      <p:sp>
        <p:nvSpPr>
          <p:cNvPr id="44044" name="pole tekstowe 4"/>
          <p:cNvSpPr txBox="1">
            <a:spLocks noChangeArrowheads="1"/>
          </p:cNvSpPr>
          <p:nvPr/>
        </p:nvSpPr>
        <p:spPr bwMode="auto">
          <a:xfrm>
            <a:off x="941388" y="4051300"/>
            <a:ext cx="1870075" cy="708025"/>
          </a:xfrm>
          <a:prstGeom prst="rect">
            <a:avLst/>
          </a:prstGeom>
          <a:noFill/>
          <a:ln w="9525">
            <a:noFill/>
            <a:miter lim="800000"/>
            <a:headEnd/>
            <a:tailEnd/>
          </a:ln>
        </p:spPr>
        <p:txBody>
          <a:bodyPr>
            <a:spAutoFit/>
          </a:bodyPr>
          <a:lstStyle/>
          <a:p>
            <a:pPr>
              <a:buClr>
                <a:srgbClr val="000000"/>
              </a:buClr>
            </a:pPr>
            <a:r>
              <a:rPr lang="pl-PL" altLang="pl-PL" sz="1000" b="1">
                <a:solidFill>
                  <a:schemeClr val="tx1"/>
                </a:solidFill>
              </a:rPr>
              <a:t>KOPERTA ZWROTNA</a:t>
            </a:r>
          </a:p>
          <a:p>
            <a:pPr>
              <a:buClr>
                <a:srgbClr val="000000"/>
              </a:buClr>
            </a:pPr>
            <a:endParaRPr lang="pl-PL" altLang="pl-PL" sz="1000" b="1">
              <a:solidFill>
                <a:srgbClr val="9D032A"/>
              </a:solidFill>
            </a:endParaRPr>
          </a:p>
          <a:p>
            <a:pPr>
              <a:buClr>
                <a:srgbClr val="000000"/>
              </a:buClr>
            </a:pPr>
            <a:endParaRPr lang="pl-PL" altLang="pl-PL" sz="1000" b="1">
              <a:solidFill>
                <a:srgbClr val="9D032A"/>
              </a:solidFill>
            </a:endParaRPr>
          </a:p>
          <a:p>
            <a:pPr>
              <a:buClr>
                <a:srgbClr val="000000"/>
              </a:buClr>
            </a:pPr>
            <a:r>
              <a:rPr lang="pl-PL" altLang="pl-PL" sz="1000" b="1">
                <a:solidFill>
                  <a:srgbClr val="9D032A"/>
                </a:solidFill>
              </a:rPr>
              <a:t>PRZESYŁKA WYBORCZA</a:t>
            </a:r>
          </a:p>
        </p:txBody>
      </p:sp>
      <p:pic>
        <p:nvPicPr>
          <p:cNvPr id="44045" name="Obraz 20" descr="koperta.png"/>
          <p:cNvPicPr>
            <a:picLocks noChangeAspect="1"/>
          </p:cNvPicPr>
          <p:nvPr/>
        </p:nvPicPr>
        <p:blipFill>
          <a:blip r:embed="rId8">
            <a:lum bright="36000" contrast="-4000"/>
          </a:blip>
          <a:srcRect/>
          <a:stretch>
            <a:fillRect/>
          </a:stretch>
        </p:blipFill>
        <p:spPr bwMode="auto">
          <a:xfrm>
            <a:off x="760413" y="5100638"/>
            <a:ext cx="2033587" cy="1106487"/>
          </a:xfrm>
          <a:prstGeom prst="rect">
            <a:avLst/>
          </a:prstGeom>
          <a:noFill/>
          <a:ln w="9525">
            <a:noFill/>
            <a:miter lim="800000"/>
            <a:headEnd/>
            <a:tailEnd/>
          </a:ln>
        </p:spPr>
      </p:pic>
      <p:sp>
        <p:nvSpPr>
          <p:cNvPr id="44046" name="pole tekstowe 21"/>
          <p:cNvSpPr txBox="1">
            <a:spLocks noChangeArrowheads="1"/>
          </p:cNvSpPr>
          <p:nvPr/>
        </p:nvSpPr>
        <p:spPr bwMode="auto">
          <a:xfrm>
            <a:off x="414338" y="5367338"/>
            <a:ext cx="2735262" cy="522287"/>
          </a:xfrm>
          <a:prstGeom prst="rect">
            <a:avLst/>
          </a:prstGeom>
          <a:noFill/>
          <a:ln w="9525">
            <a:noFill/>
            <a:miter lim="800000"/>
            <a:headEnd/>
            <a:tailEnd/>
          </a:ln>
        </p:spPr>
        <p:txBody>
          <a:bodyPr>
            <a:spAutoFit/>
          </a:bodyPr>
          <a:lstStyle/>
          <a:p>
            <a:pPr algn="ctr">
              <a:buClr>
                <a:srgbClr val="000000"/>
              </a:buClr>
            </a:pPr>
            <a:r>
              <a:rPr lang="pl-PL" altLang="pl-PL" b="1">
                <a:solidFill>
                  <a:schemeClr val="tx1"/>
                </a:solidFill>
              </a:rPr>
              <a:t>koperta</a:t>
            </a:r>
          </a:p>
          <a:p>
            <a:pPr algn="ctr">
              <a:buClr>
                <a:srgbClr val="000000"/>
              </a:buClr>
            </a:pPr>
            <a:r>
              <a:rPr lang="pl-PL" altLang="pl-PL" b="1">
                <a:solidFill>
                  <a:schemeClr val="tx1"/>
                </a:solidFill>
              </a:rPr>
              <a:t>na kartę do głosowania</a:t>
            </a:r>
          </a:p>
        </p:txBody>
      </p:sp>
      <p:sp>
        <p:nvSpPr>
          <p:cNvPr id="25" name="Prostokąt 24"/>
          <p:cNvSpPr/>
          <p:nvPr/>
        </p:nvSpPr>
        <p:spPr>
          <a:xfrm>
            <a:off x="4435475" y="4271963"/>
            <a:ext cx="1728788" cy="72231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Font typeface="Arial" charset="0"/>
              <a:buNone/>
              <a:defRPr/>
            </a:pPr>
            <a:r>
              <a:rPr lang="pl-PL" sz="1200" b="1">
                <a:solidFill>
                  <a:schemeClr val="tx1"/>
                </a:solidFill>
                <a:cs typeface="Arial" charset="0"/>
              </a:rPr>
              <a:t>Oświadczenie </a:t>
            </a:r>
            <a:br>
              <a:rPr lang="pl-PL" sz="1200" b="1">
                <a:solidFill>
                  <a:schemeClr val="tx1"/>
                </a:solidFill>
                <a:cs typeface="Arial" charset="0"/>
              </a:rPr>
            </a:br>
            <a:r>
              <a:rPr lang="pl-PL" sz="1200" b="1">
                <a:solidFill>
                  <a:schemeClr val="tx1"/>
                </a:solidFill>
                <a:cs typeface="Arial" charset="0"/>
              </a:rPr>
              <a:t>o osobistym i tajnym oddaniu głosu </a:t>
            </a:r>
            <a:br>
              <a:rPr lang="pl-PL" sz="1200" b="1">
                <a:solidFill>
                  <a:schemeClr val="tx1"/>
                </a:solidFill>
                <a:cs typeface="Arial" charset="0"/>
              </a:rPr>
            </a:br>
            <a:r>
              <a:rPr lang="pl-PL" sz="1200" b="1">
                <a:solidFill>
                  <a:schemeClr val="tx1"/>
                </a:solidFill>
                <a:cs typeface="Arial" charset="0"/>
              </a:rPr>
              <a:t>na karcie do głosowania </a:t>
            </a:r>
          </a:p>
        </p:txBody>
      </p:sp>
      <p:sp>
        <p:nvSpPr>
          <p:cNvPr id="19" name="Siedmiokąt 18"/>
          <p:cNvSpPr/>
          <p:nvPr/>
        </p:nvSpPr>
        <p:spPr>
          <a:xfrm>
            <a:off x="6353175" y="3125788"/>
            <a:ext cx="339725" cy="393700"/>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pl-PL" kern="0" dirty="0">
              <a:sym typeface="Arial"/>
            </a:endParaRPr>
          </a:p>
        </p:txBody>
      </p:sp>
      <p:sp>
        <p:nvSpPr>
          <p:cNvPr id="36" name="Siedmiokąt 35"/>
          <p:cNvSpPr/>
          <p:nvPr/>
        </p:nvSpPr>
        <p:spPr>
          <a:xfrm>
            <a:off x="6365875" y="2544763"/>
            <a:ext cx="339725" cy="409575"/>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pl-PL" b="1" kern="0" dirty="0">
                <a:solidFill>
                  <a:srgbClr val="9D032A"/>
                </a:solidFill>
                <a:sym typeface="Arial"/>
              </a:rPr>
              <a:t>1</a:t>
            </a:r>
          </a:p>
        </p:txBody>
      </p:sp>
      <p:sp>
        <p:nvSpPr>
          <p:cNvPr id="37" name="Siedmiokąt 36"/>
          <p:cNvSpPr/>
          <p:nvPr/>
        </p:nvSpPr>
        <p:spPr>
          <a:xfrm>
            <a:off x="6364288" y="3698875"/>
            <a:ext cx="339725" cy="393700"/>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pl-PL" kern="0" dirty="0">
              <a:sym typeface="Arial"/>
            </a:endParaRPr>
          </a:p>
        </p:txBody>
      </p:sp>
      <p:sp>
        <p:nvSpPr>
          <p:cNvPr id="38" name="Siedmiokąt 37"/>
          <p:cNvSpPr/>
          <p:nvPr/>
        </p:nvSpPr>
        <p:spPr>
          <a:xfrm>
            <a:off x="6376988" y="4292600"/>
            <a:ext cx="339725" cy="393700"/>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pl-PL" kern="0" dirty="0">
              <a:sym typeface="Arial"/>
            </a:endParaRPr>
          </a:p>
        </p:txBody>
      </p:sp>
      <p:sp>
        <p:nvSpPr>
          <p:cNvPr id="39" name="Siedmiokąt 38"/>
          <p:cNvSpPr/>
          <p:nvPr/>
        </p:nvSpPr>
        <p:spPr>
          <a:xfrm>
            <a:off x="6364288" y="4930775"/>
            <a:ext cx="339725" cy="393700"/>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pl-PL" kern="0" dirty="0">
              <a:sym typeface="Arial"/>
            </a:endParaRPr>
          </a:p>
        </p:txBody>
      </p:sp>
      <p:sp>
        <p:nvSpPr>
          <p:cNvPr id="40" name="Siedmiokąt 39"/>
          <p:cNvSpPr/>
          <p:nvPr/>
        </p:nvSpPr>
        <p:spPr>
          <a:xfrm>
            <a:off x="6362700" y="5575300"/>
            <a:ext cx="339725" cy="381000"/>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pl-PL" b="1" kern="0" dirty="0">
                <a:solidFill>
                  <a:srgbClr val="9D032A"/>
                </a:solidFill>
                <a:sym typeface="Arial"/>
              </a:rPr>
              <a:t>6</a:t>
            </a:r>
          </a:p>
        </p:txBody>
      </p:sp>
      <p:sp>
        <p:nvSpPr>
          <p:cNvPr id="44054" name="pole tekstowe 28"/>
          <p:cNvSpPr txBox="1">
            <a:spLocks noChangeArrowheads="1"/>
          </p:cNvSpPr>
          <p:nvPr/>
        </p:nvSpPr>
        <p:spPr bwMode="auto">
          <a:xfrm>
            <a:off x="6781800" y="2628900"/>
            <a:ext cx="1692275" cy="276225"/>
          </a:xfrm>
          <a:prstGeom prst="rect">
            <a:avLst/>
          </a:prstGeom>
          <a:noFill/>
          <a:ln w="9525">
            <a:noFill/>
            <a:miter lim="800000"/>
            <a:headEnd/>
            <a:tailEnd/>
          </a:ln>
        </p:spPr>
        <p:txBody>
          <a:bodyPr wrap="none">
            <a:spAutoFit/>
          </a:bodyPr>
          <a:lstStyle/>
          <a:p>
            <a:pPr>
              <a:buClr>
                <a:srgbClr val="000000"/>
              </a:buClr>
            </a:pPr>
            <a:r>
              <a:rPr lang="pl-PL" altLang="pl-PL" sz="1200" b="1">
                <a:solidFill>
                  <a:schemeClr val="tx1"/>
                </a:solidFill>
              </a:rPr>
              <a:t>Karta do głosowania</a:t>
            </a:r>
          </a:p>
        </p:txBody>
      </p:sp>
      <p:sp>
        <p:nvSpPr>
          <p:cNvPr id="44055" name="pole tekstowe 41"/>
          <p:cNvSpPr txBox="1">
            <a:spLocks noChangeArrowheads="1"/>
          </p:cNvSpPr>
          <p:nvPr/>
        </p:nvSpPr>
        <p:spPr bwMode="auto">
          <a:xfrm>
            <a:off x="6753225" y="3168650"/>
            <a:ext cx="1389063" cy="276225"/>
          </a:xfrm>
          <a:prstGeom prst="rect">
            <a:avLst/>
          </a:prstGeom>
          <a:noFill/>
          <a:ln w="9525">
            <a:noFill/>
            <a:miter lim="800000"/>
            <a:headEnd/>
            <a:tailEnd/>
          </a:ln>
        </p:spPr>
        <p:txBody>
          <a:bodyPr wrap="none">
            <a:spAutoFit/>
          </a:bodyPr>
          <a:lstStyle/>
          <a:p>
            <a:pPr>
              <a:buClr>
                <a:srgbClr val="000000"/>
              </a:buClr>
            </a:pPr>
            <a:r>
              <a:rPr lang="pl-PL" altLang="pl-PL" sz="1200" b="1">
                <a:solidFill>
                  <a:schemeClr val="tx1"/>
                </a:solidFill>
              </a:rPr>
              <a:t>Koperta zwrotna</a:t>
            </a:r>
          </a:p>
        </p:txBody>
      </p:sp>
      <p:sp>
        <p:nvSpPr>
          <p:cNvPr id="44056" name="pole tekstowe 42"/>
          <p:cNvSpPr txBox="1">
            <a:spLocks noChangeArrowheads="1"/>
          </p:cNvSpPr>
          <p:nvPr/>
        </p:nvSpPr>
        <p:spPr bwMode="auto">
          <a:xfrm>
            <a:off x="6757988" y="3646488"/>
            <a:ext cx="1889125" cy="461962"/>
          </a:xfrm>
          <a:prstGeom prst="rect">
            <a:avLst/>
          </a:prstGeom>
          <a:noFill/>
          <a:ln w="9525">
            <a:noFill/>
            <a:miter lim="800000"/>
            <a:headEnd/>
            <a:tailEnd/>
          </a:ln>
        </p:spPr>
        <p:txBody>
          <a:bodyPr wrap="none">
            <a:spAutoFit/>
          </a:bodyPr>
          <a:lstStyle/>
          <a:p>
            <a:pPr>
              <a:buClr>
                <a:srgbClr val="000000"/>
              </a:buClr>
            </a:pPr>
            <a:r>
              <a:rPr lang="pl-PL" altLang="pl-PL" sz="1200" b="1">
                <a:solidFill>
                  <a:schemeClr val="tx1"/>
                </a:solidFill>
              </a:rPr>
              <a:t>Koperta </a:t>
            </a:r>
            <a:br>
              <a:rPr lang="pl-PL" altLang="pl-PL" sz="1200" b="1">
                <a:solidFill>
                  <a:schemeClr val="tx1"/>
                </a:solidFill>
              </a:rPr>
            </a:br>
            <a:r>
              <a:rPr lang="pl-PL" altLang="pl-PL" sz="1200" b="1">
                <a:solidFill>
                  <a:schemeClr val="tx1"/>
                </a:solidFill>
              </a:rPr>
              <a:t>na kartę do głosowania</a:t>
            </a:r>
          </a:p>
        </p:txBody>
      </p:sp>
      <p:sp>
        <p:nvSpPr>
          <p:cNvPr id="44057" name="pole tekstowe 43"/>
          <p:cNvSpPr txBox="1">
            <a:spLocks noChangeArrowheads="1"/>
          </p:cNvSpPr>
          <p:nvPr/>
        </p:nvSpPr>
        <p:spPr bwMode="auto">
          <a:xfrm>
            <a:off x="6740525" y="4241800"/>
            <a:ext cx="1733550" cy="646113"/>
          </a:xfrm>
          <a:prstGeom prst="rect">
            <a:avLst/>
          </a:prstGeom>
          <a:noFill/>
          <a:ln w="9525">
            <a:noFill/>
            <a:miter lim="800000"/>
            <a:headEnd/>
            <a:tailEnd/>
          </a:ln>
        </p:spPr>
        <p:txBody>
          <a:bodyPr wrap="none">
            <a:spAutoFit/>
          </a:bodyPr>
          <a:lstStyle/>
          <a:p>
            <a:pPr>
              <a:buClr>
                <a:srgbClr val="000000"/>
              </a:buClr>
            </a:pPr>
            <a:r>
              <a:rPr lang="pl-PL" altLang="pl-PL" sz="1200" b="1">
                <a:solidFill>
                  <a:schemeClr val="tx1"/>
                </a:solidFill>
              </a:rPr>
              <a:t>Instrukcja</a:t>
            </a:r>
            <a:br>
              <a:rPr lang="pl-PL" altLang="pl-PL" sz="1200" b="1">
                <a:solidFill>
                  <a:schemeClr val="tx1"/>
                </a:solidFill>
              </a:rPr>
            </a:br>
            <a:r>
              <a:rPr lang="pl-PL" altLang="pl-PL" sz="1200" b="1">
                <a:solidFill>
                  <a:schemeClr val="tx1"/>
                </a:solidFill>
              </a:rPr>
              <a:t>głosowania </a:t>
            </a:r>
          </a:p>
          <a:p>
            <a:pPr>
              <a:buClr>
                <a:srgbClr val="000000"/>
              </a:buClr>
            </a:pPr>
            <a:r>
              <a:rPr lang="pl-PL" altLang="pl-PL" sz="1200" b="1">
                <a:solidFill>
                  <a:schemeClr val="tx1"/>
                </a:solidFill>
              </a:rPr>
              <a:t>korespondencyjnego</a:t>
            </a:r>
          </a:p>
        </p:txBody>
      </p:sp>
      <p:sp>
        <p:nvSpPr>
          <p:cNvPr id="44058" name="pole tekstowe 44"/>
          <p:cNvSpPr txBox="1">
            <a:spLocks noChangeArrowheads="1"/>
          </p:cNvSpPr>
          <p:nvPr/>
        </p:nvSpPr>
        <p:spPr bwMode="auto">
          <a:xfrm>
            <a:off x="6732588" y="5418138"/>
            <a:ext cx="2393950" cy="830262"/>
          </a:xfrm>
          <a:prstGeom prst="rect">
            <a:avLst/>
          </a:prstGeom>
          <a:noFill/>
          <a:ln w="9525">
            <a:noFill/>
            <a:miter lim="800000"/>
            <a:headEnd/>
            <a:tailEnd/>
          </a:ln>
        </p:spPr>
        <p:txBody>
          <a:bodyPr wrap="none">
            <a:spAutoFit/>
          </a:bodyPr>
          <a:lstStyle/>
          <a:p>
            <a:pPr>
              <a:buClr>
                <a:srgbClr val="000000"/>
              </a:buClr>
            </a:pPr>
            <a:r>
              <a:rPr lang="pl-PL" altLang="pl-PL" sz="1200" b="1">
                <a:solidFill>
                  <a:schemeClr val="tx1"/>
                </a:solidFill>
              </a:rPr>
              <a:t>Nakładka</a:t>
            </a:r>
            <a:br>
              <a:rPr lang="pl-PL" altLang="pl-PL" sz="1200" b="1">
                <a:solidFill>
                  <a:schemeClr val="tx1"/>
                </a:solidFill>
              </a:rPr>
            </a:br>
            <a:r>
              <a:rPr lang="pl-PL" altLang="pl-PL" sz="1200" b="1">
                <a:solidFill>
                  <a:schemeClr val="tx1"/>
                </a:solidFill>
              </a:rPr>
              <a:t>na kartę do głosowania</a:t>
            </a:r>
          </a:p>
          <a:p>
            <a:pPr>
              <a:buClr>
                <a:srgbClr val="000000"/>
              </a:buClr>
            </a:pPr>
            <a:r>
              <a:rPr lang="pl-PL" altLang="pl-PL" sz="1200" b="1">
                <a:solidFill>
                  <a:schemeClr val="tx1"/>
                </a:solidFill>
              </a:rPr>
              <a:t>(ewentualnie, tylko na żądanie</a:t>
            </a:r>
            <a:br>
              <a:rPr lang="pl-PL" altLang="pl-PL" sz="1200" b="1">
                <a:solidFill>
                  <a:schemeClr val="tx1"/>
                </a:solidFill>
              </a:rPr>
            </a:br>
            <a:r>
              <a:rPr lang="pl-PL" altLang="pl-PL" sz="1200" b="1">
                <a:solidFill>
                  <a:schemeClr val="tx1"/>
                </a:solidFill>
              </a:rPr>
              <a:t> wyborcy) </a:t>
            </a:r>
          </a:p>
        </p:txBody>
      </p:sp>
      <p:sp>
        <p:nvSpPr>
          <p:cNvPr id="44059" name="pole tekstowe 45"/>
          <p:cNvSpPr txBox="1">
            <a:spLocks noChangeArrowheads="1"/>
          </p:cNvSpPr>
          <p:nvPr/>
        </p:nvSpPr>
        <p:spPr bwMode="auto">
          <a:xfrm>
            <a:off x="6732588" y="4913313"/>
            <a:ext cx="2173287" cy="460375"/>
          </a:xfrm>
          <a:prstGeom prst="rect">
            <a:avLst/>
          </a:prstGeom>
          <a:noFill/>
          <a:ln w="9525">
            <a:noFill/>
            <a:miter lim="800000"/>
            <a:headEnd/>
            <a:tailEnd/>
          </a:ln>
        </p:spPr>
        <p:txBody>
          <a:bodyPr wrap="none">
            <a:spAutoFit/>
          </a:bodyPr>
          <a:lstStyle/>
          <a:p>
            <a:pPr>
              <a:buClr>
                <a:srgbClr val="000000"/>
              </a:buClr>
            </a:pPr>
            <a:r>
              <a:rPr lang="pl-PL" altLang="pl-PL" sz="1200" b="1">
                <a:solidFill>
                  <a:schemeClr val="tx1"/>
                </a:solidFill>
              </a:rPr>
              <a:t>Oświadczenie o osobistym</a:t>
            </a:r>
            <a:br>
              <a:rPr lang="pl-PL" altLang="pl-PL" sz="1200" b="1">
                <a:solidFill>
                  <a:schemeClr val="tx1"/>
                </a:solidFill>
              </a:rPr>
            </a:br>
            <a:r>
              <a:rPr lang="pl-PL" altLang="pl-PL" sz="1200" b="1">
                <a:solidFill>
                  <a:schemeClr val="tx1"/>
                </a:solidFill>
              </a:rPr>
              <a:t>i tajnym oddaniu głosu </a:t>
            </a:r>
          </a:p>
        </p:txBody>
      </p:sp>
      <p:sp>
        <p:nvSpPr>
          <p:cNvPr id="44060" name="Prostokąt 29"/>
          <p:cNvSpPr>
            <a:spLocks noChangeArrowheads="1"/>
          </p:cNvSpPr>
          <p:nvPr/>
        </p:nvSpPr>
        <p:spPr bwMode="auto">
          <a:xfrm>
            <a:off x="6362700" y="3144838"/>
            <a:ext cx="314325" cy="368300"/>
          </a:xfrm>
          <a:prstGeom prst="rect">
            <a:avLst/>
          </a:prstGeom>
          <a:noFill/>
          <a:ln w="9525">
            <a:noFill/>
            <a:miter lim="800000"/>
            <a:headEnd/>
            <a:tailEnd/>
          </a:ln>
        </p:spPr>
        <p:txBody>
          <a:bodyPr wrap="none">
            <a:spAutoFit/>
          </a:bodyPr>
          <a:lstStyle/>
          <a:p>
            <a:pPr algn="ctr">
              <a:buClr>
                <a:srgbClr val="000000"/>
              </a:buClr>
            </a:pPr>
            <a:r>
              <a:rPr lang="pl-PL" altLang="pl-PL" sz="1800" b="1">
                <a:solidFill>
                  <a:srgbClr val="9D032A"/>
                </a:solidFill>
              </a:rPr>
              <a:t>2</a:t>
            </a:r>
          </a:p>
        </p:txBody>
      </p:sp>
      <p:sp>
        <p:nvSpPr>
          <p:cNvPr id="44061" name="Prostokąt 30"/>
          <p:cNvSpPr>
            <a:spLocks noChangeArrowheads="1"/>
          </p:cNvSpPr>
          <p:nvPr/>
        </p:nvSpPr>
        <p:spPr bwMode="auto">
          <a:xfrm>
            <a:off x="6378575" y="3719513"/>
            <a:ext cx="312738" cy="369887"/>
          </a:xfrm>
          <a:prstGeom prst="rect">
            <a:avLst/>
          </a:prstGeom>
          <a:noFill/>
          <a:ln w="9525">
            <a:noFill/>
            <a:miter lim="800000"/>
            <a:headEnd/>
            <a:tailEnd/>
          </a:ln>
        </p:spPr>
        <p:txBody>
          <a:bodyPr wrap="none">
            <a:spAutoFit/>
          </a:bodyPr>
          <a:lstStyle/>
          <a:p>
            <a:pPr algn="ctr">
              <a:buClr>
                <a:srgbClr val="000000"/>
              </a:buClr>
            </a:pPr>
            <a:r>
              <a:rPr lang="pl-PL" altLang="pl-PL" sz="1800" b="1">
                <a:solidFill>
                  <a:srgbClr val="9D032A"/>
                </a:solidFill>
              </a:rPr>
              <a:t>3</a:t>
            </a:r>
          </a:p>
        </p:txBody>
      </p:sp>
      <p:sp>
        <p:nvSpPr>
          <p:cNvPr id="44062" name="pole tekstowe 33"/>
          <p:cNvSpPr txBox="1">
            <a:spLocks noChangeArrowheads="1"/>
          </p:cNvSpPr>
          <p:nvPr/>
        </p:nvSpPr>
        <p:spPr bwMode="auto">
          <a:xfrm>
            <a:off x="6378575" y="4318000"/>
            <a:ext cx="312738" cy="369888"/>
          </a:xfrm>
          <a:prstGeom prst="rect">
            <a:avLst/>
          </a:prstGeom>
          <a:noFill/>
          <a:ln w="9525">
            <a:noFill/>
            <a:miter lim="800000"/>
            <a:headEnd/>
            <a:tailEnd/>
          </a:ln>
        </p:spPr>
        <p:txBody>
          <a:bodyPr wrap="none">
            <a:spAutoFit/>
          </a:bodyPr>
          <a:lstStyle/>
          <a:p>
            <a:pPr>
              <a:buClr>
                <a:srgbClr val="000000"/>
              </a:buClr>
            </a:pPr>
            <a:r>
              <a:rPr lang="pl-PL" altLang="pl-PL" sz="1800" b="1">
                <a:solidFill>
                  <a:srgbClr val="9D032A"/>
                </a:solidFill>
              </a:rPr>
              <a:t>4</a:t>
            </a:r>
          </a:p>
        </p:txBody>
      </p:sp>
      <p:sp>
        <p:nvSpPr>
          <p:cNvPr id="44063" name="pole tekstowe 34"/>
          <p:cNvSpPr txBox="1">
            <a:spLocks noChangeArrowheads="1"/>
          </p:cNvSpPr>
          <p:nvPr/>
        </p:nvSpPr>
        <p:spPr bwMode="auto">
          <a:xfrm>
            <a:off x="6383338" y="4943475"/>
            <a:ext cx="314325" cy="369888"/>
          </a:xfrm>
          <a:prstGeom prst="rect">
            <a:avLst/>
          </a:prstGeom>
          <a:noFill/>
          <a:ln w="9525">
            <a:noFill/>
            <a:miter lim="800000"/>
            <a:headEnd/>
            <a:tailEnd/>
          </a:ln>
        </p:spPr>
        <p:txBody>
          <a:bodyPr wrap="none">
            <a:spAutoFit/>
          </a:bodyPr>
          <a:lstStyle/>
          <a:p>
            <a:pPr>
              <a:buClr>
                <a:srgbClr val="000000"/>
              </a:buClr>
            </a:pPr>
            <a:r>
              <a:rPr lang="pl-PL" altLang="pl-PL" sz="1800" b="1">
                <a:solidFill>
                  <a:srgbClr val="9D032A"/>
                </a:solidFill>
              </a:rPr>
              <a:t>5</a:t>
            </a:r>
          </a:p>
        </p:txBody>
      </p:sp>
      <p:sp>
        <p:nvSpPr>
          <p:cNvPr id="54" name="Siedmiokąt 53"/>
          <p:cNvSpPr/>
          <p:nvPr/>
        </p:nvSpPr>
        <p:spPr>
          <a:xfrm>
            <a:off x="379413" y="3284538"/>
            <a:ext cx="338137" cy="409575"/>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pl-PL" b="1" kern="0" dirty="0">
                <a:solidFill>
                  <a:srgbClr val="9D032A"/>
                </a:solidFill>
                <a:sym typeface="Arial"/>
              </a:rPr>
              <a:t>1</a:t>
            </a:r>
          </a:p>
        </p:txBody>
      </p:sp>
      <p:sp>
        <p:nvSpPr>
          <p:cNvPr id="56" name="Siedmiokąt 55"/>
          <p:cNvSpPr/>
          <p:nvPr/>
        </p:nvSpPr>
        <p:spPr>
          <a:xfrm>
            <a:off x="379413" y="4175125"/>
            <a:ext cx="338137" cy="393700"/>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pl-PL" kern="0" dirty="0">
              <a:sym typeface="Arial"/>
            </a:endParaRPr>
          </a:p>
        </p:txBody>
      </p:sp>
      <p:sp>
        <p:nvSpPr>
          <p:cNvPr id="44066" name="pole tekstowe 40"/>
          <p:cNvSpPr txBox="1">
            <a:spLocks noChangeArrowheads="1"/>
          </p:cNvSpPr>
          <p:nvPr/>
        </p:nvSpPr>
        <p:spPr bwMode="auto">
          <a:xfrm>
            <a:off x="393700" y="4210050"/>
            <a:ext cx="312738" cy="369888"/>
          </a:xfrm>
          <a:prstGeom prst="rect">
            <a:avLst/>
          </a:prstGeom>
          <a:noFill/>
          <a:ln w="9525">
            <a:noFill/>
            <a:miter lim="800000"/>
            <a:headEnd/>
            <a:tailEnd/>
          </a:ln>
        </p:spPr>
        <p:txBody>
          <a:bodyPr wrap="none">
            <a:spAutoFit/>
          </a:bodyPr>
          <a:lstStyle/>
          <a:p>
            <a:pPr>
              <a:buClr>
                <a:srgbClr val="000000"/>
              </a:buClr>
            </a:pPr>
            <a:r>
              <a:rPr lang="pl-PL" altLang="pl-PL" sz="1800" b="1">
                <a:solidFill>
                  <a:srgbClr val="9D032A"/>
                </a:solidFill>
              </a:rPr>
              <a:t>2</a:t>
            </a:r>
          </a:p>
        </p:txBody>
      </p:sp>
      <p:sp>
        <p:nvSpPr>
          <p:cNvPr id="59" name="Siedmiokąt 58"/>
          <p:cNvSpPr/>
          <p:nvPr/>
        </p:nvSpPr>
        <p:spPr>
          <a:xfrm>
            <a:off x="341313" y="5461000"/>
            <a:ext cx="339725" cy="409575"/>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pl-PL" b="1" kern="0" dirty="0">
                <a:solidFill>
                  <a:srgbClr val="9D032A"/>
                </a:solidFill>
                <a:sym typeface="Arial"/>
              </a:rPr>
              <a:t>3</a:t>
            </a:r>
          </a:p>
        </p:txBody>
      </p:sp>
      <p:sp>
        <p:nvSpPr>
          <p:cNvPr id="60" name="Siedmiokąt 59"/>
          <p:cNvSpPr/>
          <p:nvPr/>
        </p:nvSpPr>
        <p:spPr>
          <a:xfrm>
            <a:off x="3308350" y="3308350"/>
            <a:ext cx="339725" cy="409575"/>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pl-PL" b="1" kern="0" dirty="0">
                <a:solidFill>
                  <a:srgbClr val="9D032A"/>
                </a:solidFill>
                <a:sym typeface="Arial"/>
              </a:rPr>
              <a:t>4</a:t>
            </a:r>
          </a:p>
        </p:txBody>
      </p:sp>
      <p:sp>
        <p:nvSpPr>
          <p:cNvPr id="61" name="Siedmiokąt 60"/>
          <p:cNvSpPr/>
          <p:nvPr/>
        </p:nvSpPr>
        <p:spPr>
          <a:xfrm>
            <a:off x="3343275" y="4394200"/>
            <a:ext cx="338138" cy="409575"/>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pl-PL" b="1" kern="0" dirty="0">
                <a:solidFill>
                  <a:srgbClr val="9D032A"/>
                </a:solidFill>
                <a:sym typeface="Arial"/>
              </a:rPr>
              <a:t>5</a:t>
            </a:r>
          </a:p>
        </p:txBody>
      </p:sp>
      <p:sp>
        <p:nvSpPr>
          <p:cNvPr id="62" name="Siedmiokąt 61"/>
          <p:cNvSpPr/>
          <p:nvPr/>
        </p:nvSpPr>
        <p:spPr>
          <a:xfrm>
            <a:off x="3359150" y="5684838"/>
            <a:ext cx="339725" cy="409575"/>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pl-PL" b="1" kern="0" dirty="0">
                <a:solidFill>
                  <a:srgbClr val="9D032A"/>
                </a:solidFill>
                <a:sym typeface="Arial"/>
              </a:rPr>
              <a:t>6</a:t>
            </a:r>
          </a:p>
        </p:txBody>
      </p:sp>
      <p:sp>
        <p:nvSpPr>
          <p:cNvPr id="44071" name="Prostokąt 1"/>
          <p:cNvSpPr>
            <a:spLocks noChangeArrowheads="1"/>
          </p:cNvSpPr>
          <p:nvPr/>
        </p:nvSpPr>
        <p:spPr bwMode="auto">
          <a:xfrm>
            <a:off x="1350963" y="2366963"/>
            <a:ext cx="3297237" cy="368300"/>
          </a:xfrm>
          <a:prstGeom prst="rect">
            <a:avLst/>
          </a:prstGeom>
          <a:noFill/>
          <a:ln w="9525">
            <a:noFill/>
            <a:miter lim="800000"/>
            <a:headEnd/>
            <a:tailEnd/>
          </a:ln>
        </p:spPr>
        <p:txBody>
          <a:bodyPr wrap="none">
            <a:spAutoFit/>
          </a:bodyPr>
          <a:lstStyle/>
          <a:p>
            <a:pPr>
              <a:buClr>
                <a:srgbClr val="000000"/>
              </a:buClr>
            </a:pPr>
            <a:r>
              <a:rPr lang="pl-PL" altLang="pl-PL" sz="1800" b="1">
                <a:solidFill>
                  <a:srgbClr val="9D032A"/>
                </a:solidFill>
                <a:latin typeface="Arial Black" pitchFamily="34" charset="0"/>
              </a:rPr>
              <a:t>PRZESYŁKA WYBORCZA</a:t>
            </a:r>
          </a:p>
        </p:txBody>
      </p:sp>
      <p:pic>
        <p:nvPicPr>
          <p:cNvPr id="44072" name="Obraz 2"/>
          <p:cNvPicPr>
            <a:picLocks noChangeAspect="1"/>
          </p:cNvPicPr>
          <p:nvPr/>
        </p:nvPicPr>
        <p:blipFill>
          <a:blip r:embed="rId9"/>
          <a:srcRect/>
          <a:stretch>
            <a:fillRect/>
          </a:stretch>
        </p:blipFill>
        <p:spPr bwMode="auto">
          <a:xfrm>
            <a:off x="827088" y="4005263"/>
            <a:ext cx="2016125" cy="984250"/>
          </a:xfrm>
          <a:prstGeom prst="rect">
            <a:avLst/>
          </a:prstGeom>
          <a:noFill/>
          <a:ln w="9525">
            <a:noFill/>
            <a:miter lim="800000"/>
            <a:headEnd/>
            <a:tailEnd/>
          </a:ln>
        </p:spPr>
      </p:pic>
      <p:sp>
        <p:nvSpPr>
          <p:cNvPr id="43" name="Zagięty narożnik 42">
            <a:hlinkClick r:id="rId6" action="ppaction://hlinkfile"/>
          </p:cNvPr>
          <p:cNvSpPr/>
          <p:nvPr/>
        </p:nvSpPr>
        <p:spPr>
          <a:xfrm flipV="1">
            <a:off x="2393950" y="3154363"/>
            <a:ext cx="431800" cy="719137"/>
          </a:xfrm>
          <a:prstGeom prst="foldedCorner">
            <a:avLst>
              <a:gd name="adj" fmla="val 325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6672" tIns="48336" rIns="96672" bIns="48336" anchor="ctr"/>
          <a:lstStyle/>
          <a:p>
            <a:pPr algn="ctr" fontAlgn="auto">
              <a:spcBef>
                <a:spcPts val="0"/>
              </a:spcBef>
              <a:spcAft>
                <a:spcPts val="0"/>
              </a:spcAft>
              <a:buClr>
                <a:srgbClr val="000000"/>
              </a:buClr>
              <a:buFont typeface="Arial"/>
              <a:buNone/>
              <a:defRPr/>
            </a:pPr>
            <a:endParaRPr lang="pl-PL" kern="0" dirty="0">
              <a:sym typeface="Arial"/>
            </a:endParaRPr>
          </a:p>
        </p:txBody>
      </p:sp>
      <p:sp>
        <p:nvSpPr>
          <p:cNvPr id="44074" name="Slide Number Placeholder 2"/>
          <p:cNvSpPr>
            <a:spLocks noGrp="1"/>
          </p:cNvSpPr>
          <p:nvPr>
            <p:ph type="sldNum" sz="quarter" idx="10"/>
          </p:nvPr>
        </p:nvSpPr>
        <p:spPr>
          <a:noFill/>
        </p:spPr>
        <p:txBody>
          <a:bodyPr/>
          <a:lstStyle/>
          <a:p>
            <a:fld id="{CE9C242D-74C7-48F7-A639-7A91A25E6A78}" type="slidenum">
              <a:rPr lang="pl-PL" smtClean="0"/>
              <a:pPr/>
              <a:t>26</a:t>
            </a:fld>
            <a:endParaRPr lang="pl-PL" smtClean="0"/>
          </a:p>
        </p:txBody>
      </p:sp>
      <p:sp>
        <p:nvSpPr>
          <p:cNvPr id="44075" name="pole tekstowe 5"/>
          <p:cNvSpPr txBox="1">
            <a:spLocks noChangeArrowheads="1"/>
          </p:cNvSpPr>
          <p:nvPr/>
        </p:nvSpPr>
        <p:spPr bwMode="auto">
          <a:xfrm>
            <a:off x="160338" y="660400"/>
            <a:ext cx="6429375" cy="461963"/>
          </a:xfrm>
          <a:prstGeom prst="rect">
            <a:avLst/>
          </a:prstGeom>
          <a:noFill/>
          <a:ln w="9525">
            <a:noFill/>
            <a:miter lim="800000"/>
            <a:headEnd/>
            <a:tailEnd/>
          </a:ln>
        </p:spPr>
        <p:txBody>
          <a:bodyPr wrap="none">
            <a:spAutoFit/>
          </a:bodyPr>
          <a:lstStyle/>
          <a:p>
            <a:pPr algn="ctr">
              <a:buClr>
                <a:srgbClr val="000000"/>
              </a:buClr>
            </a:pPr>
            <a:r>
              <a:rPr lang="pl-PL" altLang="pl-PL" sz="2400" b="1">
                <a:solidFill>
                  <a:schemeClr val="bg1"/>
                </a:solidFill>
                <a:latin typeface="Arial Black" pitchFamily="34" charset="0"/>
              </a:rPr>
              <a:t>GŁOSOWANIE KORESPONDENCYJNE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ytuł 1"/>
          <p:cNvSpPr txBox="1">
            <a:spLocks noGrp="1"/>
          </p:cNvSpPr>
          <p:nvPr>
            <p:ph type="title"/>
          </p:nvPr>
        </p:nvSpPr>
        <p:spPr>
          <a:xfrm>
            <a:off x="0" y="523875"/>
            <a:ext cx="6072188" cy="982663"/>
          </a:xfrm>
        </p:spPr>
        <p:txBody>
          <a:bodyPr/>
          <a:lstStyle/>
          <a:p>
            <a:pPr eaLnBrk="1" hangingPunct="1">
              <a:spcBef>
                <a:spcPct val="0"/>
              </a:spcBef>
              <a:spcAft>
                <a:spcPct val="0"/>
              </a:spcAft>
              <a:buClr>
                <a:srgbClr val="FFFFFF"/>
              </a:buClr>
              <a:buFont typeface="Roboto Condensed"/>
              <a:buNone/>
            </a:pPr>
            <a:r>
              <a:rPr lang="pl-PL" altLang="pl-PL" sz="2000" b="1" smtClean="0">
                <a:solidFill>
                  <a:schemeClr val="bg1"/>
                </a:solidFill>
                <a:latin typeface="Arial Black" pitchFamily="34" charset="0"/>
                <a:ea typeface="Roboto Condensed"/>
                <a:cs typeface="Roboto Condensed"/>
                <a:sym typeface="Roboto Condensed"/>
              </a:rPr>
              <a:t>GŁOSOWANIE KORESPONDENCYJNE</a:t>
            </a:r>
            <a:br>
              <a:rPr lang="pl-PL" altLang="pl-PL" sz="2000" b="1" smtClean="0">
                <a:solidFill>
                  <a:schemeClr val="bg1"/>
                </a:solidFill>
                <a:latin typeface="Arial Black" pitchFamily="34" charset="0"/>
                <a:ea typeface="Roboto Condensed"/>
                <a:cs typeface="Roboto Condensed"/>
                <a:sym typeface="Roboto Condensed"/>
              </a:rPr>
            </a:br>
            <a:endParaRPr lang="pl-PL" sz="2000" b="1" smtClean="0">
              <a:solidFill>
                <a:srgbClr val="FFFFFF"/>
              </a:solidFill>
              <a:latin typeface="Roboto Condensed"/>
              <a:ea typeface="Roboto Condensed"/>
              <a:cs typeface="Roboto Condensed"/>
              <a:sym typeface="Roboto Condensed"/>
            </a:endParaRPr>
          </a:p>
        </p:txBody>
      </p:sp>
      <p:sp>
        <p:nvSpPr>
          <p:cNvPr id="46082" name="Symbol zastępczy numeru slajdu 2"/>
          <p:cNvSpPr>
            <a:spLocks noGrp="1"/>
          </p:cNvSpPr>
          <p:nvPr>
            <p:ph type="sldNum" sz="quarter" idx="10"/>
          </p:nvPr>
        </p:nvSpPr>
        <p:spPr>
          <a:noFill/>
        </p:spPr>
        <p:txBody>
          <a:bodyPr/>
          <a:lstStyle/>
          <a:p>
            <a:fld id="{261D54BE-5251-460C-B39E-13DDB3849614}" type="slidenum">
              <a:rPr lang="pl-PL" smtClean="0"/>
              <a:pPr/>
              <a:t>27</a:t>
            </a:fld>
            <a:endParaRPr lang="pl-PL" smtClean="0"/>
          </a:p>
        </p:txBody>
      </p:sp>
      <p:sp>
        <p:nvSpPr>
          <p:cNvPr id="46083" name="Prostokąt 4"/>
          <p:cNvSpPr>
            <a:spLocks noChangeArrowheads="1"/>
          </p:cNvSpPr>
          <p:nvPr/>
        </p:nvSpPr>
        <p:spPr bwMode="auto">
          <a:xfrm>
            <a:off x="192088" y="2543175"/>
            <a:ext cx="8734425" cy="2308225"/>
          </a:xfrm>
          <a:prstGeom prst="rect">
            <a:avLst/>
          </a:prstGeom>
          <a:noFill/>
          <a:ln w="9525">
            <a:noFill/>
            <a:miter lim="800000"/>
            <a:headEnd/>
            <a:tailEnd/>
          </a:ln>
        </p:spPr>
        <p:txBody>
          <a:bodyPr>
            <a:spAutoFit/>
          </a:bodyPr>
          <a:lstStyle/>
          <a:p>
            <a:pPr>
              <a:buClr>
                <a:srgbClr val="000000"/>
              </a:buClr>
              <a:buFont typeface="Arial" charset="0"/>
              <a:buNone/>
            </a:pPr>
            <a:r>
              <a:rPr lang="pl-PL" sz="1800"/>
              <a:t>UCHWAŁA NR 182/2020</a:t>
            </a:r>
          </a:p>
          <a:p>
            <a:pPr>
              <a:buClr>
                <a:srgbClr val="000000"/>
              </a:buClr>
              <a:buFont typeface="Arial" charset="0"/>
              <a:buNone/>
            </a:pPr>
            <a:r>
              <a:rPr lang="pl-PL" sz="1800"/>
              <a:t>PAŃSTWOWEJ KOMISJI WYBORCZEJ</a:t>
            </a:r>
          </a:p>
          <a:p>
            <a:pPr>
              <a:buClr>
                <a:srgbClr val="000000"/>
              </a:buClr>
              <a:buFont typeface="Arial" charset="0"/>
              <a:buNone/>
            </a:pPr>
            <a:r>
              <a:rPr lang="pl-PL" sz="1800"/>
              <a:t>z dnia 10 czerwca 2020 r.</a:t>
            </a:r>
          </a:p>
          <a:p>
            <a:pPr>
              <a:buClr>
                <a:srgbClr val="000000"/>
              </a:buClr>
              <a:buFont typeface="Arial" charset="0"/>
              <a:buNone/>
            </a:pPr>
            <a:r>
              <a:rPr lang="pl-PL" sz="1800"/>
              <a:t>w sprawie określenia wzoru i rozmiaru koperty na pakiet wyborczy, koperty zwrotnej,</a:t>
            </a:r>
          </a:p>
          <a:p>
            <a:pPr>
              <a:buClr>
                <a:srgbClr val="000000"/>
              </a:buClr>
              <a:buFont typeface="Arial" charset="0"/>
              <a:buNone/>
            </a:pPr>
            <a:r>
              <a:rPr lang="pl-PL" sz="1800"/>
              <a:t>koperty na kartę do głosowania, oświadczenia o osobistym i tajnym oddaniu głosu</a:t>
            </a:r>
          </a:p>
          <a:p>
            <a:pPr>
              <a:buClr>
                <a:srgbClr val="000000"/>
              </a:buClr>
              <a:buFont typeface="Arial" charset="0"/>
              <a:buNone/>
            </a:pPr>
            <a:r>
              <a:rPr lang="pl-PL" sz="1800"/>
              <a:t>na karcie do głosowania oraz instrukcji głosowania korespondencyjnego w wyborach Prezydenta Rzeczypospolitej Polskiej zarządzonych na dzień 28 czerwca 2020 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pole tekstowe 1"/>
          <p:cNvSpPr txBox="1">
            <a:spLocks noChangeArrowheads="1"/>
          </p:cNvSpPr>
          <p:nvPr/>
        </p:nvSpPr>
        <p:spPr bwMode="auto">
          <a:xfrm>
            <a:off x="895350" y="684213"/>
            <a:ext cx="8424863" cy="708025"/>
          </a:xfrm>
          <a:prstGeom prst="rect">
            <a:avLst/>
          </a:prstGeom>
          <a:noFill/>
          <a:ln w="9525">
            <a:noFill/>
            <a:miter lim="800000"/>
            <a:headEnd/>
            <a:tailEnd/>
          </a:ln>
        </p:spPr>
        <p:txBody>
          <a:bodyPr>
            <a:spAutoFit/>
          </a:bodyPr>
          <a:lstStyle/>
          <a:p>
            <a:pPr>
              <a:buClr>
                <a:srgbClr val="000000"/>
              </a:buClr>
            </a:pPr>
            <a:r>
              <a:rPr lang="pl-PL" altLang="pl-PL" sz="2000" b="1">
                <a:solidFill>
                  <a:schemeClr val="bg1"/>
                </a:solidFill>
                <a:latin typeface="Arial Black" pitchFamily="34" charset="0"/>
              </a:rPr>
              <a:t>ZADANIA KOMISJI PRZED </a:t>
            </a:r>
          </a:p>
          <a:p>
            <a:pPr>
              <a:buClr>
                <a:srgbClr val="000000"/>
              </a:buClr>
            </a:pPr>
            <a:r>
              <a:rPr lang="pl-PL" altLang="pl-PL" sz="2000" b="1">
                <a:solidFill>
                  <a:schemeClr val="bg1"/>
                </a:solidFill>
                <a:latin typeface="Arial Black" pitchFamily="34" charset="0"/>
              </a:rPr>
              <a:t>DNIEM GŁOSOWANIA</a:t>
            </a:r>
            <a:endParaRPr lang="pl-PL" altLang="pl-PL">
              <a:solidFill>
                <a:schemeClr val="bg1"/>
              </a:solidFill>
              <a:latin typeface="Arial Black" pitchFamily="34" charset="0"/>
            </a:endParaRPr>
          </a:p>
        </p:txBody>
      </p:sp>
      <p:sp>
        <p:nvSpPr>
          <p:cNvPr id="3" name="Text Box 3"/>
          <p:cNvSpPr txBox="1">
            <a:spLocks noChangeArrowheads="1"/>
          </p:cNvSpPr>
          <p:nvPr/>
        </p:nvSpPr>
        <p:spPr bwMode="auto">
          <a:xfrm>
            <a:off x="957263" y="2316163"/>
            <a:ext cx="6249987" cy="369887"/>
          </a:xfrm>
          <a:prstGeom prst="rect">
            <a:avLst/>
          </a:prstGeom>
          <a:solidFill>
            <a:schemeClr val="bg1">
              <a:lumMod val="75000"/>
            </a:schemeClr>
          </a:solidFill>
          <a:ln w="9525">
            <a:solidFill>
              <a:srgbClr val="9D032A"/>
            </a:solidFill>
            <a:miter lim="800000"/>
            <a:headEnd/>
            <a:tailEnd/>
          </a:ln>
        </p:spPr>
        <p:txBody>
          <a:bodyPr>
            <a:spAutoFit/>
          </a:bodyPr>
          <a:lstStyle/>
          <a:p>
            <a:pPr>
              <a:spcBef>
                <a:spcPct val="50000"/>
              </a:spcBef>
              <a:buClr>
                <a:srgbClr val="000000"/>
              </a:buClr>
              <a:buFont typeface="Arial" charset="0"/>
              <a:buNone/>
              <a:defRPr/>
            </a:pPr>
            <a:r>
              <a:rPr lang="pl-PL" b="1"/>
              <a:t>co najmniej 1/2 składu komisji, w tym przewodniczący lub zastępca</a:t>
            </a:r>
          </a:p>
        </p:txBody>
      </p:sp>
      <p:sp>
        <p:nvSpPr>
          <p:cNvPr id="47107" name="Prostokąt 6"/>
          <p:cNvSpPr>
            <a:spLocks noChangeArrowheads="1"/>
          </p:cNvSpPr>
          <p:nvPr/>
        </p:nvSpPr>
        <p:spPr bwMode="auto">
          <a:xfrm>
            <a:off x="149225" y="2841625"/>
            <a:ext cx="8855075" cy="3216275"/>
          </a:xfrm>
          <a:prstGeom prst="rect">
            <a:avLst/>
          </a:prstGeom>
          <a:noFill/>
          <a:ln w="9525">
            <a:noFill/>
            <a:miter lim="800000"/>
            <a:headEnd/>
            <a:tailEnd/>
          </a:ln>
        </p:spPr>
        <p:txBody>
          <a:bodyPr>
            <a:spAutoFit/>
          </a:bodyPr>
          <a:lstStyle/>
          <a:p>
            <a:pPr>
              <a:spcBef>
                <a:spcPct val="50000"/>
              </a:spcBef>
              <a:buClr>
                <a:srgbClr val="000000"/>
              </a:buClr>
              <a:buFont typeface="Arial" charset="0"/>
              <a:buNone/>
            </a:pPr>
            <a:r>
              <a:rPr lang="pl-PL" u="sng"/>
              <a:t>upoważnieni członkowie komisji otrzymują i </a:t>
            </a:r>
            <a:r>
              <a:rPr lang="pl-PL" b="1" u="sng"/>
              <a:t>dokładnie sprawdzają</a:t>
            </a:r>
            <a:r>
              <a:rPr lang="pl-PL" u="sng"/>
              <a:t>:</a:t>
            </a:r>
          </a:p>
          <a:p>
            <a:pPr>
              <a:spcBef>
                <a:spcPct val="50000"/>
              </a:spcBef>
              <a:buClr>
                <a:srgbClr val="000000"/>
              </a:buClr>
              <a:buFont typeface="Arial" charset="0"/>
              <a:buNone/>
            </a:pPr>
            <a:endParaRPr lang="pl-PL" b="1"/>
          </a:p>
          <a:p>
            <a:pPr marL="742950" lvl="1" indent="-285750">
              <a:spcBef>
                <a:spcPct val="50000"/>
              </a:spcBef>
              <a:buClr>
                <a:srgbClr val="000000"/>
              </a:buClr>
              <a:buFont typeface="Arial" charset="0"/>
              <a:buChar char="•"/>
            </a:pPr>
            <a:r>
              <a:rPr lang="pl-PL" sz="1600">
                <a:latin typeface="Franklin Gothic Book" pitchFamily="34" charset="0"/>
              </a:rPr>
              <a:t>treść i jakość wykonania kart do głosowania </a:t>
            </a:r>
          </a:p>
          <a:p>
            <a:pPr marL="742950" lvl="1" indent="-285750">
              <a:spcBef>
                <a:spcPct val="50000"/>
              </a:spcBef>
              <a:buClr>
                <a:srgbClr val="000000"/>
              </a:buClr>
              <a:buFont typeface="Arial" charset="0"/>
              <a:buChar char="•"/>
            </a:pPr>
            <a:r>
              <a:rPr lang="pl-PL" sz="1600">
                <a:latin typeface="Franklin Gothic Book" pitchFamily="34" charset="0"/>
              </a:rPr>
              <a:t>formularze protokołów głosowania - ?</a:t>
            </a:r>
          </a:p>
          <a:p>
            <a:pPr marL="742950" lvl="1" indent="-285750">
              <a:spcBef>
                <a:spcPct val="50000"/>
              </a:spcBef>
              <a:buClr>
                <a:srgbClr val="000000"/>
              </a:buClr>
              <a:buFont typeface="Arial" charset="0"/>
              <a:buChar char="•"/>
            </a:pPr>
            <a:r>
              <a:rPr lang="pl-PL" sz="1600">
                <a:latin typeface="Franklin Gothic Book" pitchFamily="34" charset="0"/>
              </a:rPr>
              <a:t>formularze zaświadczeń o udziale w  głosowaniu </a:t>
            </a:r>
          </a:p>
          <a:p>
            <a:pPr marL="742950" lvl="1" indent="-285750">
              <a:spcBef>
                <a:spcPct val="50000"/>
              </a:spcBef>
              <a:buClr>
                <a:srgbClr val="000000"/>
              </a:buClr>
              <a:buFont typeface="Arial" charset="0"/>
              <a:buChar char="•"/>
            </a:pPr>
            <a:r>
              <a:rPr lang="pl-PL" sz="1600">
                <a:latin typeface="Franklin Gothic Book" pitchFamily="34" charset="0"/>
              </a:rPr>
              <a:t>pieczęć okrągła komisji</a:t>
            </a:r>
            <a:r>
              <a:rPr lang="pl-PL" sz="1600">
                <a:solidFill>
                  <a:srgbClr val="FF6600"/>
                </a:solidFill>
                <a:latin typeface="Franklin Gothic Book" pitchFamily="34" charset="0"/>
              </a:rPr>
              <a:t> </a:t>
            </a:r>
            <a:r>
              <a:rPr lang="pl-PL" sz="1600">
                <a:solidFill>
                  <a:srgbClr val="9D032A"/>
                </a:solidFill>
                <a:latin typeface="Franklin Gothic Book" pitchFamily="34" charset="0"/>
              </a:rPr>
              <a:t>–  </a:t>
            </a:r>
            <a:r>
              <a:rPr lang="pl-PL" sz="1600" b="1">
                <a:solidFill>
                  <a:srgbClr val="9D032A"/>
                </a:solidFill>
                <a:latin typeface="Franklin Gothic Book" pitchFamily="34" charset="0"/>
              </a:rPr>
              <a:t>WŁAŚCIWA !!! </a:t>
            </a:r>
            <a:r>
              <a:rPr lang="pl-PL" sz="1600" b="1">
                <a:solidFill>
                  <a:srgbClr val="7030A0"/>
                </a:solidFill>
                <a:latin typeface="Franklin Gothic Book" pitchFamily="34" charset="0"/>
              </a:rPr>
              <a:t>( sprawdzić na podstawie odcisku pieczęci )</a:t>
            </a:r>
          </a:p>
          <a:p>
            <a:pPr marL="742950" lvl="1" indent="-285750">
              <a:spcBef>
                <a:spcPct val="50000"/>
              </a:spcBef>
              <a:buClr>
                <a:srgbClr val="000000"/>
              </a:buClr>
              <a:buFont typeface="Arial" charset="0"/>
              <a:buChar char="•"/>
            </a:pPr>
            <a:r>
              <a:rPr lang="pl-PL" sz="1600">
                <a:latin typeface="Franklin Gothic Book" pitchFamily="34" charset="0"/>
              </a:rPr>
              <a:t>spis wyborców;  </a:t>
            </a:r>
            <a:r>
              <a:rPr lang="pl-PL" sz="1600">
                <a:solidFill>
                  <a:srgbClr val="FF9800"/>
                </a:solidFill>
                <a:latin typeface="Franklin Gothic Book" pitchFamily="34" charset="0"/>
              </a:rPr>
              <a:t>podstawowy oraz dodatkowy</a:t>
            </a:r>
          </a:p>
          <a:p>
            <a:pPr marL="742950" lvl="1" indent="-285750">
              <a:spcBef>
                <a:spcPct val="50000"/>
              </a:spcBef>
              <a:buClr>
                <a:srgbClr val="000000"/>
              </a:buClr>
              <a:buFont typeface="Arial" charset="0"/>
              <a:buChar char="•"/>
            </a:pPr>
            <a:r>
              <a:rPr lang="pl-PL" sz="1600" b="1">
                <a:solidFill>
                  <a:srgbClr val="FF9800"/>
                </a:solidFill>
                <a:latin typeface="Franklin Gothic Book" pitchFamily="34" charset="0"/>
              </a:rPr>
              <a:t>osłony na spis wyborców, zapewniające ochronę danych osobowych;</a:t>
            </a:r>
          </a:p>
          <a:p>
            <a:pPr marL="742950" lvl="1" indent="-285750">
              <a:spcBef>
                <a:spcPct val="50000"/>
              </a:spcBef>
              <a:buClr>
                <a:srgbClr val="000000"/>
              </a:buClr>
              <a:buFont typeface="Arial" charset="0"/>
              <a:buChar char="•"/>
            </a:pPr>
            <a:r>
              <a:rPr lang="pl-PL" sz="1600">
                <a:latin typeface="Franklin Gothic Book" pitchFamily="34" charset="0"/>
              </a:rPr>
              <a:t>materiały biurowe</a:t>
            </a:r>
          </a:p>
        </p:txBody>
      </p:sp>
      <p:sp>
        <p:nvSpPr>
          <p:cNvPr id="47108" name="Rectangle 3"/>
          <p:cNvSpPr>
            <a:spLocks noChangeArrowheads="1"/>
          </p:cNvSpPr>
          <p:nvPr/>
        </p:nvSpPr>
        <p:spPr bwMode="auto">
          <a:xfrm>
            <a:off x="449263" y="1606550"/>
            <a:ext cx="7408862" cy="615950"/>
          </a:xfrm>
          <a:prstGeom prst="rect">
            <a:avLst/>
          </a:prstGeom>
          <a:noFill/>
          <a:ln w="9525">
            <a:noFill/>
            <a:miter lim="800000"/>
            <a:headEnd/>
            <a:tailEnd/>
          </a:ln>
        </p:spPr>
        <p:txBody>
          <a:bodyPr>
            <a:spAutoFit/>
          </a:bodyPr>
          <a:lstStyle/>
          <a:p>
            <a:pPr>
              <a:buClr>
                <a:srgbClr val="000000"/>
              </a:buClr>
              <a:buFont typeface="Arial" charset="0"/>
              <a:buNone/>
            </a:pPr>
            <a:endParaRPr lang="pl-PL" altLang="pl-PL" sz="2000" b="1">
              <a:solidFill>
                <a:srgbClr val="9D032A"/>
              </a:solidFill>
              <a:latin typeface="Arial Black" pitchFamily="34" charset="0"/>
            </a:endParaRPr>
          </a:p>
          <a:p>
            <a:pPr>
              <a:buClr>
                <a:srgbClr val="000000"/>
              </a:buClr>
              <a:buFont typeface="Arial" charset="0"/>
              <a:buNone/>
            </a:pPr>
            <a:r>
              <a:rPr lang="pl-PL" altLang="pl-PL">
                <a:solidFill>
                  <a:srgbClr val="9D032A"/>
                </a:solidFill>
                <a:latin typeface="Arial Black" pitchFamily="34" charset="0"/>
              </a:rPr>
              <a:t>(najpóźniej w sobotę 27 czerwca i ewent. 11 lipca – odbiór materiałów)</a:t>
            </a:r>
          </a:p>
        </p:txBody>
      </p:sp>
      <p:pic>
        <p:nvPicPr>
          <p:cNvPr id="47109" name="Obraz 6"/>
          <p:cNvPicPr>
            <a:picLocks noChangeAspect="1"/>
          </p:cNvPicPr>
          <p:nvPr/>
        </p:nvPicPr>
        <p:blipFill>
          <a:blip r:embed="rId2"/>
          <a:srcRect/>
          <a:stretch>
            <a:fillRect/>
          </a:stretch>
        </p:blipFill>
        <p:spPr bwMode="auto">
          <a:xfrm>
            <a:off x="7818438" y="146050"/>
            <a:ext cx="1185862" cy="500063"/>
          </a:xfrm>
          <a:prstGeom prst="rect">
            <a:avLst/>
          </a:prstGeom>
          <a:noFill/>
          <a:ln w="9525">
            <a:noFill/>
            <a:miter lim="800000"/>
            <a:headEnd/>
            <a:tailEnd/>
          </a:ln>
        </p:spPr>
      </p:pic>
      <p:sp>
        <p:nvSpPr>
          <p:cNvPr id="47110" name="Slide Number Placeholder 4"/>
          <p:cNvSpPr>
            <a:spLocks noGrp="1"/>
          </p:cNvSpPr>
          <p:nvPr>
            <p:ph type="sldNum" sz="quarter" idx="10"/>
          </p:nvPr>
        </p:nvSpPr>
        <p:spPr>
          <a:noFill/>
        </p:spPr>
        <p:txBody>
          <a:bodyPr/>
          <a:lstStyle/>
          <a:p>
            <a:fld id="{2C6684BF-F7D4-4AB8-A776-7BE7846EC33E}" type="slidenum">
              <a:rPr lang="pl-PL" smtClean="0"/>
              <a:pPr/>
              <a:t>28</a:t>
            </a:fld>
            <a:endParaRPr lang="pl-PL"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ymbol zastępczy zawartości 1"/>
          <p:cNvSpPr>
            <a:spLocks noGrp="1"/>
          </p:cNvSpPr>
          <p:nvPr>
            <p:ph sz="quarter" idx="4294967295"/>
          </p:nvPr>
        </p:nvSpPr>
        <p:spPr>
          <a:xfrm>
            <a:off x="147638" y="1104900"/>
            <a:ext cx="8856662" cy="942975"/>
          </a:xfrm>
        </p:spPr>
        <p:txBody>
          <a:bodyPr spcFirstLastPara="1">
            <a:noAutofit/>
          </a:bodyPr>
          <a:lstStyle/>
          <a:p>
            <a:pPr marL="457200" indent="-381000" algn="just" eaLnBrk="1" fontAlgn="auto" hangingPunct="1">
              <a:spcAft>
                <a:spcPts val="0"/>
              </a:spcAft>
              <a:buClr>
                <a:schemeClr val="accent4"/>
              </a:buClr>
              <a:buSzPts val="2400"/>
              <a:buFontTx/>
              <a:buNone/>
              <a:defRPr/>
            </a:pPr>
            <a:r>
              <a:rPr lang="pl-PL" altLang="pl-PL" sz="1600" b="1" dirty="0">
                <a:solidFill>
                  <a:schemeClr val="tx1"/>
                </a:solidFill>
                <a:latin typeface="Roboto Condensed Light"/>
                <a:ea typeface="Roboto Condensed Light"/>
                <a:cs typeface="Times New Roman" pitchFamily="18" charset="0"/>
                <a:sym typeface="Roboto Condensed Light"/>
              </a:rPr>
              <a:t>Komisja </a:t>
            </a:r>
            <a:r>
              <a:rPr lang="pl-PL" altLang="pl-PL" sz="1600" b="1" dirty="0">
                <a:solidFill>
                  <a:srgbClr val="0070C0"/>
                </a:solidFill>
                <a:latin typeface="Roboto Condensed Light"/>
                <a:ea typeface="Roboto Condensed Light"/>
                <a:cs typeface="Times New Roman" pitchFamily="18" charset="0"/>
                <a:sym typeface="Roboto Condensed Light"/>
              </a:rPr>
              <a:t>otrzyma tylko 90% kart</a:t>
            </a:r>
            <a:r>
              <a:rPr lang="pl-PL" altLang="pl-PL" sz="1600" b="1" dirty="0">
                <a:solidFill>
                  <a:schemeClr val="tx1"/>
                </a:solidFill>
                <a:latin typeface="Roboto Condensed Light"/>
                <a:ea typeface="Roboto Condensed Light"/>
                <a:cs typeface="Times New Roman" pitchFamily="18" charset="0"/>
                <a:sym typeface="Roboto Condensed Light"/>
              </a:rPr>
              <a:t>, z liczby uprawnionych do głosowania w  obwodzie. </a:t>
            </a:r>
          </a:p>
          <a:p>
            <a:pPr marL="457200" indent="-381000" algn="just" eaLnBrk="1" fontAlgn="auto" hangingPunct="1">
              <a:spcAft>
                <a:spcPts val="0"/>
              </a:spcAft>
              <a:buClr>
                <a:schemeClr val="accent4"/>
              </a:buClr>
              <a:buSzPts val="2400"/>
              <a:buFontTx/>
              <a:buNone/>
              <a:defRPr/>
            </a:pPr>
            <a:r>
              <a:rPr lang="pl-PL" altLang="pl-PL" sz="1600" b="1" dirty="0">
                <a:solidFill>
                  <a:schemeClr val="tx1"/>
                </a:solidFill>
                <a:latin typeface="Roboto Condensed Light"/>
                <a:ea typeface="Roboto Condensed Light"/>
                <a:cs typeface="Times New Roman" pitchFamily="18" charset="0"/>
                <a:sym typeface="Roboto Condensed Light"/>
              </a:rPr>
              <a:t>Kolejne 10% będzie rezerwą umieszczoną w gminie. </a:t>
            </a:r>
          </a:p>
          <a:p>
            <a:pPr marL="457200" indent="-381000" algn="just" eaLnBrk="1" fontAlgn="auto" hangingPunct="1">
              <a:spcAft>
                <a:spcPts val="0"/>
              </a:spcAft>
              <a:buClr>
                <a:schemeClr val="accent4"/>
              </a:buClr>
              <a:buSzPts val="2400"/>
              <a:buFontTx/>
              <a:buNone/>
              <a:defRPr/>
            </a:pPr>
            <a:r>
              <a:rPr lang="pl-PL" altLang="pl-PL" sz="1600" b="1" dirty="0">
                <a:solidFill>
                  <a:srgbClr val="FF0000"/>
                </a:solidFill>
                <a:latin typeface="Roboto Condensed Light"/>
                <a:ea typeface="Roboto Condensed Light"/>
                <a:cs typeface="Times New Roman" pitchFamily="18" charset="0"/>
                <a:sym typeface="Roboto Condensed Light"/>
              </a:rPr>
              <a:t>Pełny nakład otrzymają komisje w obwodach odrębnych.</a:t>
            </a:r>
          </a:p>
          <a:p>
            <a:pPr marL="457200" indent="-381000" algn="just" eaLnBrk="1" fontAlgn="auto" hangingPunct="1">
              <a:spcAft>
                <a:spcPts val="0"/>
              </a:spcAft>
              <a:buClr>
                <a:schemeClr val="accent4"/>
              </a:buClr>
              <a:buSzPts val="2400"/>
              <a:buFontTx/>
              <a:buNone/>
              <a:defRPr/>
            </a:pPr>
            <a:endParaRPr lang="pl-PL" altLang="pl-PL" sz="1600" dirty="0">
              <a:solidFill>
                <a:schemeClr val="dk1"/>
              </a:solidFill>
              <a:latin typeface="Roboto Condensed Light"/>
              <a:ea typeface="Roboto Condensed Light"/>
              <a:cs typeface="Times New Roman" pitchFamily="18" charset="0"/>
              <a:sym typeface="Roboto Condensed Light"/>
            </a:endParaRPr>
          </a:p>
          <a:p>
            <a:pPr eaLnBrk="1" fontAlgn="auto" hangingPunct="1">
              <a:spcBef>
                <a:spcPts val="600"/>
              </a:spcBef>
              <a:spcAft>
                <a:spcPts val="0"/>
              </a:spcAft>
              <a:buClr>
                <a:schemeClr val="accent4"/>
              </a:buClr>
              <a:buSzPts val="2400"/>
              <a:buFont typeface="Roboto Condensed Light"/>
              <a:buNone/>
              <a:defRPr/>
            </a:pPr>
            <a:endParaRPr lang="pl-PL" altLang="pl-PL" sz="1600" dirty="0">
              <a:solidFill>
                <a:schemeClr val="dk1"/>
              </a:solidFill>
              <a:latin typeface="Roboto Condensed Light"/>
              <a:ea typeface="Roboto Condensed Light"/>
              <a:cs typeface="Roboto Condensed Light"/>
              <a:sym typeface="Roboto Condensed Light"/>
            </a:endParaRPr>
          </a:p>
        </p:txBody>
      </p:sp>
      <p:sp>
        <p:nvSpPr>
          <p:cNvPr id="48130" name="Rectangle 4"/>
          <p:cNvSpPr>
            <a:spLocks noChangeArrowheads="1"/>
          </p:cNvSpPr>
          <p:nvPr/>
        </p:nvSpPr>
        <p:spPr bwMode="auto">
          <a:xfrm>
            <a:off x="184150" y="1919288"/>
            <a:ext cx="8785225" cy="4246562"/>
          </a:xfrm>
          <a:prstGeom prst="rect">
            <a:avLst/>
          </a:prstGeom>
          <a:noFill/>
          <a:ln w="9525">
            <a:noFill/>
            <a:miter lim="800000"/>
            <a:headEnd/>
            <a:tailEnd/>
          </a:ln>
        </p:spPr>
        <p:txBody>
          <a:bodyPr anchor="ctr">
            <a:spAutoFit/>
          </a:bodyPr>
          <a:lstStyle/>
          <a:p>
            <a:pPr algn="just">
              <a:buClr>
                <a:srgbClr val="000000"/>
              </a:buClr>
              <a:buFont typeface="Arial" charset="0"/>
              <a:buNone/>
              <a:tabLst>
                <a:tab pos="269875" algn="l"/>
                <a:tab pos="571500" algn="l"/>
              </a:tabLst>
            </a:pPr>
            <a:r>
              <a:rPr lang="pl-PL" altLang="pl-PL" sz="1600" b="1" i="1" u="sng">
                <a:solidFill>
                  <a:schemeClr val="tx1"/>
                </a:solidFill>
                <a:latin typeface="Calibri" pitchFamily="34" charset="0"/>
                <a:cs typeface="Times New Roman" pitchFamily="18" charset="0"/>
              </a:rPr>
              <a:t>Przy odbiorze materiałów upoważnieni członkowie komisji dokładnie sprawdzają, czy:</a:t>
            </a:r>
            <a:endParaRPr lang="pl-PL" altLang="pl-PL" sz="1600">
              <a:solidFill>
                <a:schemeClr val="tx1"/>
              </a:solidFill>
              <a:latin typeface="Calibri" pitchFamily="34" charset="0"/>
              <a:cs typeface="Times New Roman" pitchFamily="18" charset="0"/>
            </a:endParaRPr>
          </a:p>
          <a:p>
            <a:pPr algn="just">
              <a:buClr>
                <a:schemeClr val="tx1"/>
              </a:buClr>
              <a:buFont typeface="Arial" charset="0"/>
              <a:buAutoNum type="arabicPeriod"/>
              <a:tabLst>
                <a:tab pos="269875" algn="l"/>
                <a:tab pos="571500" algn="l"/>
              </a:tabLst>
            </a:pPr>
            <a:r>
              <a:rPr lang="pl-PL" altLang="pl-PL" sz="1600">
                <a:solidFill>
                  <a:schemeClr val="tx1"/>
                </a:solidFill>
                <a:latin typeface="Calibri" pitchFamily="34" charset="0"/>
                <a:cs typeface="Times New Roman" pitchFamily="18" charset="0"/>
              </a:rPr>
              <a:t>karty do głosowania zostały dostarczone w odpowiedniej liczbie </a:t>
            </a:r>
          </a:p>
          <a:p>
            <a:pPr algn="just">
              <a:buClr>
                <a:schemeClr val="tx1"/>
              </a:buClr>
              <a:buFont typeface="Arial" charset="0"/>
              <a:buNone/>
              <a:tabLst>
                <a:tab pos="269875" algn="l"/>
                <a:tab pos="571500" algn="l"/>
              </a:tabLst>
            </a:pPr>
            <a:endParaRPr lang="pl-PL" altLang="pl-PL" sz="1600">
              <a:solidFill>
                <a:schemeClr val="tx1"/>
              </a:solidFill>
              <a:latin typeface="Calibri" pitchFamily="34" charset="0"/>
            </a:endParaRPr>
          </a:p>
          <a:p>
            <a:pPr marL="0" lvl="1" algn="just">
              <a:buClr>
                <a:srgbClr val="000000"/>
              </a:buClr>
              <a:buFont typeface="Arial" charset="0"/>
              <a:buNone/>
              <a:tabLst>
                <a:tab pos="269875" algn="l"/>
                <a:tab pos="571500" algn="l"/>
              </a:tabLst>
            </a:pPr>
            <a:r>
              <a:rPr lang="pl-PL" altLang="pl-PL" b="1" i="1">
                <a:solidFill>
                  <a:srgbClr val="FF0000"/>
                </a:solidFill>
                <a:latin typeface="Calibri" pitchFamily="34" charset="0"/>
                <a:cs typeface="Times New Roman" pitchFamily="18" charset="0"/>
              </a:rPr>
              <a:t>liczba otrzymanych kart - różniąca się </a:t>
            </a:r>
            <a:r>
              <a:rPr lang="pl-PL" altLang="pl-PL" b="1" i="1" u="sng">
                <a:solidFill>
                  <a:srgbClr val="FF0000"/>
                </a:solidFill>
                <a:latin typeface="Calibri" pitchFamily="34" charset="0"/>
                <a:cs typeface="Times New Roman" pitchFamily="18" charset="0"/>
              </a:rPr>
              <a:t>nieznacznie</a:t>
            </a:r>
            <a:r>
              <a:rPr lang="pl-PL" altLang="pl-PL" b="1" i="1">
                <a:solidFill>
                  <a:srgbClr val="FF0000"/>
                </a:solidFill>
                <a:latin typeface="Calibri" pitchFamily="34" charset="0"/>
                <a:cs typeface="Times New Roman" pitchFamily="18" charset="0"/>
              </a:rPr>
              <a:t> od przyjętych założeń nie jest powodem do podejmowania jakichkolwiek interwencji w gminie, czy  Okręgowej Komisji Wyborczej. </a:t>
            </a:r>
          </a:p>
          <a:p>
            <a:pPr marL="0" lvl="1" algn="just">
              <a:buClr>
                <a:srgbClr val="000000"/>
              </a:buClr>
              <a:buFont typeface="Arial" charset="0"/>
              <a:buNone/>
              <a:tabLst>
                <a:tab pos="269875" algn="l"/>
                <a:tab pos="571500" algn="l"/>
              </a:tabLst>
            </a:pPr>
            <a:endParaRPr lang="pl-PL" altLang="pl-PL" b="1" i="1">
              <a:solidFill>
                <a:srgbClr val="FF0000"/>
              </a:solidFill>
              <a:latin typeface="Calibri" pitchFamily="34" charset="0"/>
              <a:cs typeface="Times New Roman" pitchFamily="18" charset="0"/>
            </a:endParaRPr>
          </a:p>
          <a:p>
            <a:pPr algn="just">
              <a:buClr>
                <a:schemeClr val="tx1"/>
              </a:buClr>
              <a:buFont typeface="Arial" charset="0"/>
              <a:buAutoNum type="arabicPeriod" startAt="2"/>
              <a:tabLst>
                <a:tab pos="269875" algn="l"/>
                <a:tab pos="571500" algn="l"/>
              </a:tabLst>
            </a:pPr>
            <a:r>
              <a:rPr lang="pl-PL" altLang="pl-PL" sz="1600">
                <a:solidFill>
                  <a:schemeClr val="tx1"/>
                </a:solidFill>
                <a:latin typeface="Calibri" pitchFamily="34" charset="0"/>
                <a:cs typeface="Times New Roman" pitchFamily="18" charset="0"/>
              </a:rPr>
              <a:t>przekazano właściwą liczbę formularzy protokołu głosowania w obwodzie – </a:t>
            </a:r>
            <a:r>
              <a:rPr lang="pl-PL" altLang="pl-PL" sz="1600" b="1" i="1">
                <a:solidFill>
                  <a:srgbClr val="FF9800"/>
                </a:solidFill>
                <a:latin typeface="Calibri" pitchFamily="34" charset="0"/>
                <a:cs typeface="Times New Roman" pitchFamily="18" charset="0"/>
              </a:rPr>
              <a:t>zabezpieczenie kopiarek!?</a:t>
            </a:r>
            <a:endParaRPr lang="pl-PL" altLang="pl-PL" sz="1600" b="1">
              <a:solidFill>
                <a:srgbClr val="FF9800"/>
              </a:solidFill>
              <a:latin typeface="Calibri" pitchFamily="34" charset="0"/>
            </a:endParaRPr>
          </a:p>
          <a:p>
            <a:pPr algn="just">
              <a:buClr>
                <a:schemeClr val="tx1"/>
              </a:buClr>
              <a:buFont typeface="Arial" charset="0"/>
              <a:buAutoNum type="arabicPeriod" startAt="2"/>
              <a:tabLst>
                <a:tab pos="269875" algn="l"/>
                <a:tab pos="571500" algn="l"/>
              </a:tabLst>
            </a:pPr>
            <a:endParaRPr lang="pl-PL" altLang="pl-PL" sz="1600">
              <a:solidFill>
                <a:schemeClr val="tx1"/>
              </a:solidFill>
              <a:latin typeface="Calibri" pitchFamily="34" charset="0"/>
              <a:cs typeface="Times New Roman" pitchFamily="18" charset="0"/>
            </a:endParaRPr>
          </a:p>
          <a:p>
            <a:pPr algn="just">
              <a:buClr>
                <a:schemeClr val="tx1"/>
              </a:buClr>
              <a:buFont typeface="Arial" charset="0"/>
              <a:buAutoNum type="arabicPeriod" startAt="2"/>
              <a:tabLst>
                <a:tab pos="269875" algn="l"/>
                <a:tab pos="571500" algn="l"/>
              </a:tabLst>
            </a:pPr>
            <a:r>
              <a:rPr lang="pl-PL" altLang="pl-PL" sz="1600">
                <a:solidFill>
                  <a:schemeClr val="tx1"/>
                </a:solidFill>
                <a:latin typeface="Calibri" pitchFamily="34" charset="0"/>
                <a:cs typeface="Times New Roman" pitchFamily="18" charset="0"/>
              </a:rPr>
              <a:t>przekazano właściwy, obwodowy spis wyborców </a:t>
            </a:r>
            <a:r>
              <a:rPr lang="pl-PL" altLang="pl-PL" sz="1600">
                <a:solidFill>
                  <a:srgbClr val="FF0000"/>
                </a:solidFill>
                <a:latin typeface="Calibri" pitchFamily="34" charset="0"/>
                <a:cs typeface="Times New Roman" pitchFamily="18" charset="0"/>
              </a:rPr>
              <a:t>oraz listę osób, którym udzielono pełnomocnictwa do głosowania</a:t>
            </a:r>
            <a:endParaRPr lang="pl-PL" altLang="pl-PL" sz="1600">
              <a:solidFill>
                <a:schemeClr val="tx1"/>
              </a:solidFill>
              <a:latin typeface="Calibri" pitchFamily="34" charset="0"/>
              <a:cs typeface="Times New Roman" pitchFamily="18" charset="0"/>
            </a:endParaRPr>
          </a:p>
          <a:p>
            <a:pPr algn="just">
              <a:lnSpc>
                <a:spcPct val="150000"/>
              </a:lnSpc>
              <a:buClr>
                <a:schemeClr val="tx1"/>
              </a:buClr>
              <a:buFont typeface="Arial" charset="0"/>
              <a:buAutoNum type="arabicPeriod" startAt="2"/>
              <a:tabLst>
                <a:tab pos="269875" algn="l"/>
                <a:tab pos="571500" algn="l"/>
              </a:tabLst>
            </a:pPr>
            <a:r>
              <a:rPr lang="pl-PL" altLang="pl-PL" sz="1600">
                <a:solidFill>
                  <a:schemeClr val="tx1"/>
                </a:solidFill>
                <a:latin typeface="Calibri" pitchFamily="34" charset="0"/>
                <a:cs typeface="Times New Roman" pitchFamily="18" charset="0"/>
              </a:rPr>
              <a:t>przygotowane zostały potrzebne materiały biurowe (poduszka do stempli, przybory do pisania, papier, sznurek, nawilżacze, taśma klejąca itp.)</a:t>
            </a:r>
          </a:p>
          <a:p>
            <a:pPr algn="just">
              <a:lnSpc>
                <a:spcPct val="150000"/>
              </a:lnSpc>
              <a:buClr>
                <a:schemeClr val="tx1"/>
              </a:buClr>
              <a:buFont typeface="Arial" charset="0"/>
              <a:buAutoNum type="arabicPeriod" startAt="2"/>
              <a:tabLst>
                <a:tab pos="269875" algn="l"/>
                <a:tab pos="571500" algn="l"/>
              </a:tabLst>
            </a:pPr>
            <a:endParaRPr lang="pl-PL" altLang="pl-PL" sz="1600" i="1">
              <a:solidFill>
                <a:schemeClr val="tx1"/>
              </a:solidFill>
              <a:latin typeface="Calibri" pitchFamily="34" charset="0"/>
              <a:cs typeface="Times New Roman" pitchFamily="18" charset="0"/>
            </a:endParaRPr>
          </a:p>
          <a:p>
            <a:pPr marL="0" lvl="1" algn="just">
              <a:buClr>
                <a:srgbClr val="000000"/>
              </a:buClr>
              <a:buFont typeface="Arial" charset="0"/>
              <a:buNone/>
              <a:tabLst>
                <a:tab pos="269875" algn="l"/>
                <a:tab pos="571500" algn="l"/>
              </a:tabLst>
            </a:pPr>
            <a:r>
              <a:rPr lang="pl-PL" altLang="pl-PL">
                <a:solidFill>
                  <a:schemeClr val="tx1"/>
                </a:solidFill>
                <a:latin typeface="Calibri" pitchFamily="34" charset="0"/>
                <a:cs typeface="Times New Roman" pitchFamily="18" charset="0"/>
              </a:rPr>
              <a:t>Odbiór dokumentów potwierdza się na piśmie. Protokół odbioru otrzymuje organ przekazujący (wójt), a jego kopię włącza się do dokumentacji komisji.</a:t>
            </a:r>
            <a:endParaRPr lang="pl-PL" altLang="pl-PL">
              <a:solidFill>
                <a:schemeClr val="tx1"/>
              </a:solidFill>
              <a:latin typeface="Calibri" pitchFamily="34" charset="0"/>
            </a:endParaRPr>
          </a:p>
        </p:txBody>
      </p:sp>
      <p:pic>
        <p:nvPicPr>
          <p:cNvPr id="48131" name="Obraz 6"/>
          <p:cNvPicPr>
            <a:picLocks noChangeAspect="1"/>
          </p:cNvPicPr>
          <p:nvPr/>
        </p:nvPicPr>
        <p:blipFill>
          <a:blip r:embed="rId2"/>
          <a:srcRect/>
          <a:stretch>
            <a:fillRect/>
          </a:stretch>
        </p:blipFill>
        <p:spPr bwMode="auto">
          <a:xfrm>
            <a:off x="7818438" y="146050"/>
            <a:ext cx="1185862" cy="500063"/>
          </a:xfrm>
          <a:prstGeom prst="rect">
            <a:avLst/>
          </a:prstGeom>
          <a:noFill/>
          <a:ln w="9525">
            <a:noFill/>
            <a:miter lim="800000"/>
            <a:headEnd/>
            <a:tailEnd/>
          </a:ln>
        </p:spPr>
      </p:pic>
      <p:sp>
        <p:nvSpPr>
          <p:cNvPr id="48132" name="Slide Number Placeholder 1"/>
          <p:cNvSpPr>
            <a:spLocks noGrp="1"/>
          </p:cNvSpPr>
          <p:nvPr>
            <p:ph type="sldNum" sz="quarter" idx="10"/>
          </p:nvPr>
        </p:nvSpPr>
        <p:spPr>
          <a:noFill/>
        </p:spPr>
        <p:txBody>
          <a:bodyPr/>
          <a:lstStyle/>
          <a:p>
            <a:fld id="{695A0083-1211-466A-8F68-0D8C7E49180D}" type="slidenum">
              <a:rPr lang="en-US" smtClean="0"/>
              <a:pPr/>
              <a:t>29</a:t>
            </a:fld>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ytuł 1"/>
          <p:cNvSpPr txBox="1">
            <a:spLocks/>
          </p:cNvSpPr>
          <p:nvPr/>
        </p:nvSpPr>
        <p:spPr bwMode="auto">
          <a:xfrm>
            <a:off x="-1468438" y="719138"/>
            <a:ext cx="8229601" cy="633412"/>
          </a:xfrm>
          <a:prstGeom prst="rect">
            <a:avLst/>
          </a:prstGeom>
          <a:noFill/>
          <a:ln w="9525">
            <a:noFill/>
            <a:miter lim="800000"/>
            <a:headEnd/>
            <a:tailEnd/>
          </a:ln>
        </p:spPr>
        <p:txBody>
          <a:bodyPr/>
          <a:lstStyle/>
          <a:p>
            <a:pPr algn="ctr">
              <a:buClr>
                <a:srgbClr val="000000"/>
              </a:buClr>
              <a:buFont typeface="Arial" charset="0"/>
              <a:buNone/>
            </a:pPr>
            <a:r>
              <a:rPr lang="pl-PL" sz="2000" b="1">
                <a:solidFill>
                  <a:schemeClr val="bg1"/>
                </a:solidFill>
                <a:latin typeface="Arial Black" pitchFamily="34" charset="0"/>
              </a:rPr>
              <a:t>NALEŻNOŚCI PIENIĘŻNE</a:t>
            </a:r>
            <a:endParaRPr lang="pl-PL" sz="2000">
              <a:solidFill>
                <a:schemeClr val="bg1"/>
              </a:solidFill>
              <a:latin typeface="Arial Black" pitchFamily="34" charset="0"/>
            </a:endParaRPr>
          </a:p>
        </p:txBody>
      </p:sp>
      <p:sp>
        <p:nvSpPr>
          <p:cNvPr id="4" name="Prostokąt zaokrąglony 2">
            <a:extLst>
              <a:ext uri="{FF2B5EF4-FFF2-40B4-BE49-F238E27FC236}"/>
            </a:extLst>
          </p:cNvPr>
          <p:cNvSpPr/>
          <p:nvPr/>
        </p:nvSpPr>
        <p:spPr>
          <a:xfrm>
            <a:off x="125413" y="1968500"/>
            <a:ext cx="8893175" cy="1731963"/>
          </a:xfrm>
          <a:prstGeom prst="roundRect">
            <a:avLst/>
          </a:prstGeom>
          <a:solidFill>
            <a:schemeClr val="bg1">
              <a:lumMod val="95000"/>
            </a:schemeClr>
          </a:solidFill>
          <a:ln w="38100">
            <a:solidFill>
              <a:srgbClr val="9018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Font typeface="Arial" charset="0"/>
              <a:buNone/>
              <a:defRPr/>
            </a:pPr>
            <a:r>
              <a:rPr lang="pl-PL" altLang="pl-PL" b="1">
                <a:solidFill>
                  <a:schemeClr val="tx1"/>
                </a:solidFill>
                <a:latin typeface="Franklin Gothic Book" pitchFamily="34" charset="0"/>
                <a:cs typeface="Arial" charset="0"/>
              </a:rPr>
              <a:t>UCHWAŁA PAŃSTWOWEJ KOMISJI WYBORCZEJ</a:t>
            </a:r>
            <a:r>
              <a:rPr lang="pl-PL" altLang="pl-PL">
                <a:solidFill>
                  <a:schemeClr val="tx1"/>
                </a:solidFill>
                <a:latin typeface="Franklin Gothic Book" pitchFamily="34" charset="0"/>
                <a:cs typeface="Arial" charset="0"/>
              </a:rPr>
              <a:t> </a:t>
            </a:r>
            <a:br>
              <a:rPr lang="pl-PL" altLang="pl-PL">
                <a:solidFill>
                  <a:schemeClr val="tx1"/>
                </a:solidFill>
                <a:latin typeface="Franklin Gothic Book" pitchFamily="34" charset="0"/>
                <a:cs typeface="Arial" charset="0"/>
              </a:rPr>
            </a:br>
            <a:r>
              <a:rPr lang="pl-PL" altLang="pl-PL">
                <a:solidFill>
                  <a:schemeClr val="tx1"/>
                </a:solidFill>
                <a:latin typeface="Franklin Gothic Book" pitchFamily="34" charset="0"/>
                <a:cs typeface="Arial" charset="0"/>
              </a:rPr>
              <a:t>z dnia 27 lutego 2019 r. </a:t>
            </a:r>
            <a:br>
              <a:rPr lang="pl-PL" altLang="pl-PL">
                <a:solidFill>
                  <a:schemeClr val="tx1"/>
                </a:solidFill>
                <a:latin typeface="Franklin Gothic Book" pitchFamily="34" charset="0"/>
                <a:cs typeface="Arial" charset="0"/>
              </a:rPr>
            </a:br>
            <a:r>
              <a:rPr lang="pl-PL" altLang="pl-PL" b="1">
                <a:solidFill>
                  <a:schemeClr val="tx1"/>
                </a:solidFill>
                <a:latin typeface="Franklin Gothic Book" pitchFamily="34" charset="0"/>
                <a:cs typeface="Arial" charset="0"/>
              </a:rPr>
              <a:t>w sprawie </a:t>
            </a:r>
            <a:r>
              <a:rPr lang="pl-PL" b="1">
                <a:solidFill>
                  <a:schemeClr val="tx1"/>
                </a:solidFill>
                <a:latin typeface="Franklin Gothic Book" pitchFamily="34" charset="0"/>
                <a:cs typeface="Arial" charset="0"/>
              </a:rPr>
              <a:t>należności pieniężnych przysługujących członkom komisji wyborczych w wyborach do Sejmu Rzeczypospolitej Polskiej i do Senatu Rzeczypospolitej Polskiej, Prezydenta Rzeczypospolitej Polskiej i Parlamentu Europejskiego oraz sposobu dokumentowania dni zwolnienia od pracy</a:t>
            </a:r>
            <a:endParaRPr lang="pl-PL" altLang="pl-PL" b="1">
              <a:solidFill>
                <a:schemeClr val="tx1"/>
              </a:solidFill>
              <a:latin typeface="Franklin Gothic Book" pitchFamily="34" charset="0"/>
              <a:cs typeface="Arial" charset="0"/>
            </a:endParaRPr>
          </a:p>
        </p:txBody>
      </p:sp>
      <p:sp>
        <p:nvSpPr>
          <p:cNvPr id="20483" name="Prostokąt 3"/>
          <p:cNvSpPr>
            <a:spLocks noChangeArrowheads="1"/>
          </p:cNvSpPr>
          <p:nvPr/>
        </p:nvSpPr>
        <p:spPr bwMode="auto">
          <a:xfrm>
            <a:off x="539750" y="3941763"/>
            <a:ext cx="7745413" cy="1016000"/>
          </a:xfrm>
          <a:prstGeom prst="rect">
            <a:avLst/>
          </a:prstGeom>
          <a:noFill/>
          <a:ln w="9525">
            <a:noFill/>
            <a:miter lim="800000"/>
            <a:headEnd/>
            <a:tailEnd/>
          </a:ln>
        </p:spPr>
        <p:txBody>
          <a:bodyPr>
            <a:spAutoFit/>
          </a:bodyPr>
          <a:lstStyle/>
          <a:p>
            <a:pPr algn="ctr">
              <a:buClr>
                <a:srgbClr val="000000"/>
              </a:buClr>
            </a:pPr>
            <a:r>
              <a:rPr lang="pl-PL" altLang="pl-PL" sz="2000" b="1" u="sng">
                <a:solidFill>
                  <a:srgbClr val="9D032A"/>
                </a:solidFill>
                <a:latin typeface="Franklin Gothic Book" pitchFamily="34" charset="0"/>
              </a:rPr>
              <a:t>za czas związany z przeprowadzeniem głosowania oraz ustaleniem wyników głosowania </a:t>
            </a:r>
            <a:r>
              <a:rPr lang="pl-PL" altLang="pl-PL" sz="2000" b="1" u="sng">
                <a:solidFill>
                  <a:srgbClr val="0070C0"/>
                </a:solidFill>
                <a:latin typeface="Franklin Gothic Book" pitchFamily="34" charset="0"/>
              </a:rPr>
              <a:t>(pierwsza i ew. druga tura)</a:t>
            </a:r>
            <a:r>
              <a:rPr lang="pl-PL" altLang="pl-PL" sz="2000" b="1" u="sng">
                <a:solidFill>
                  <a:srgbClr val="9D032A"/>
                </a:solidFill>
                <a:latin typeface="Franklin Gothic Book" pitchFamily="34" charset="0"/>
              </a:rPr>
              <a:t> </a:t>
            </a:r>
            <a:r>
              <a:rPr lang="pl-PL" altLang="pl-PL" sz="2000" b="1" u="sng">
                <a:solidFill>
                  <a:schemeClr val="tx1"/>
                </a:solidFill>
                <a:latin typeface="Franklin Gothic Book" pitchFamily="34" charset="0"/>
              </a:rPr>
              <a:t>członkom komisji obwodowej przysługuje zryczałtowana dieta w wysokości:</a:t>
            </a:r>
          </a:p>
        </p:txBody>
      </p:sp>
      <p:sp>
        <p:nvSpPr>
          <p:cNvPr id="20484" name="Prostokąt 4"/>
          <p:cNvSpPr>
            <a:spLocks noChangeArrowheads="1"/>
          </p:cNvSpPr>
          <p:nvPr/>
        </p:nvSpPr>
        <p:spPr bwMode="auto">
          <a:xfrm>
            <a:off x="349250" y="5314950"/>
            <a:ext cx="8856663" cy="923925"/>
          </a:xfrm>
          <a:prstGeom prst="rect">
            <a:avLst/>
          </a:prstGeom>
          <a:noFill/>
          <a:ln w="9525">
            <a:noFill/>
            <a:miter lim="800000"/>
            <a:headEnd/>
            <a:tailEnd/>
          </a:ln>
        </p:spPr>
        <p:txBody>
          <a:bodyPr>
            <a:spAutoFit/>
          </a:bodyPr>
          <a:lstStyle/>
          <a:p>
            <a:pPr>
              <a:buClr>
                <a:srgbClr val="000000"/>
              </a:buClr>
            </a:pPr>
            <a:r>
              <a:rPr lang="pl-PL" altLang="pl-PL" sz="1800" b="1">
                <a:latin typeface="Franklin Gothic Book" pitchFamily="34" charset="0"/>
              </a:rPr>
              <a:t>1) dla przewodniczących obwodowych komisji wyborczych - </a:t>
            </a:r>
            <a:r>
              <a:rPr lang="pl-PL" altLang="pl-PL" sz="1800" b="1">
                <a:solidFill>
                  <a:srgbClr val="9D032A"/>
                </a:solidFill>
                <a:latin typeface="Franklin Gothic Book" pitchFamily="34" charset="0"/>
              </a:rPr>
              <a:t>500 zł</a:t>
            </a:r>
            <a:r>
              <a:rPr lang="pl-PL" altLang="pl-PL" sz="1800" b="1">
                <a:latin typeface="Franklin Gothic Book" pitchFamily="34" charset="0"/>
              </a:rPr>
              <a:t>; </a:t>
            </a:r>
          </a:p>
          <a:p>
            <a:pPr>
              <a:buClr>
                <a:srgbClr val="000000"/>
              </a:buClr>
            </a:pPr>
            <a:r>
              <a:rPr lang="pl-PL" altLang="pl-PL" sz="1800" b="1">
                <a:latin typeface="Franklin Gothic Book" pitchFamily="34" charset="0"/>
              </a:rPr>
              <a:t>2) dla zastępców przewodniczących obwodowych komisji wyborczych – </a:t>
            </a:r>
            <a:r>
              <a:rPr lang="pl-PL" altLang="pl-PL" sz="1800" b="1">
                <a:solidFill>
                  <a:srgbClr val="9D032A"/>
                </a:solidFill>
                <a:latin typeface="Franklin Gothic Book" pitchFamily="34" charset="0"/>
              </a:rPr>
              <a:t>400 zł</a:t>
            </a:r>
            <a:r>
              <a:rPr lang="pl-PL" altLang="pl-PL" sz="1800" b="1">
                <a:solidFill>
                  <a:schemeClr val="tx1"/>
                </a:solidFill>
                <a:latin typeface="Franklin Gothic Book" pitchFamily="34" charset="0"/>
              </a:rPr>
              <a:t>; </a:t>
            </a:r>
          </a:p>
          <a:p>
            <a:pPr>
              <a:buClr>
                <a:srgbClr val="000000"/>
              </a:buClr>
            </a:pPr>
            <a:r>
              <a:rPr lang="pl-PL" altLang="pl-PL" sz="1800" b="1">
                <a:latin typeface="Franklin Gothic Book" pitchFamily="34" charset="0"/>
              </a:rPr>
              <a:t>3) dla członków obwodowych komisji wyborczych – </a:t>
            </a:r>
            <a:r>
              <a:rPr lang="pl-PL" altLang="pl-PL" sz="1800" b="1">
                <a:solidFill>
                  <a:srgbClr val="9D032A"/>
                </a:solidFill>
                <a:latin typeface="Franklin Gothic Book" pitchFamily="34" charset="0"/>
              </a:rPr>
              <a:t>350 zł</a:t>
            </a:r>
            <a:r>
              <a:rPr lang="pl-PL" altLang="pl-PL" sz="1800" b="1">
                <a:latin typeface="Franklin Gothic Book" pitchFamily="34" charset="0"/>
              </a:rPr>
              <a:t>; </a:t>
            </a:r>
            <a:endParaRPr lang="pl-PL" altLang="pl-PL" sz="1800" b="1">
              <a:solidFill>
                <a:schemeClr val="tx1"/>
              </a:solidFill>
              <a:latin typeface="Franklin Gothic Book" pitchFamily="34" charset="0"/>
            </a:endParaRPr>
          </a:p>
        </p:txBody>
      </p:sp>
      <p:sp>
        <p:nvSpPr>
          <p:cNvPr id="20485" name="Symbol zastępczy numeru slajdu 6"/>
          <p:cNvSpPr>
            <a:spLocks noGrp="1"/>
          </p:cNvSpPr>
          <p:nvPr>
            <p:ph type="sldNum" sz="quarter" idx="10"/>
          </p:nvPr>
        </p:nvSpPr>
        <p:spPr>
          <a:noFill/>
        </p:spPr>
        <p:txBody>
          <a:bodyPr/>
          <a:lstStyle/>
          <a:p>
            <a:fld id="{B2FC0DAF-13A5-4488-917D-3B7963E39123}" type="slidenum">
              <a:rPr lang="pl-PL" smtClean="0"/>
              <a:pPr/>
              <a:t>3</a:t>
            </a:fld>
            <a:endParaRPr lang="pl-PL" smtClean="0"/>
          </a:p>
        </p:txBody>
      </p:sp>
      <p:pic>
        <p:nvPicPr>
          <p:cNvPr id="20486" name="Obraz 6"/>
          <p:cNvPicPr>
            <a:picLocks noChangeAspect="1"/>
          </p:cNvPicPr>
          <p:nvPr/>
        </p:nvPicPr>
        <p:blipFill>
          <a:blip r:embed="rId2"/>
          <a:srcRect/>
          <a:stretch>
            <a:fillRect/>
          </a:stretch>
        </p:blipFill>
        <p:spPr bwMode="auto">
          <a:xfrm>
            <a:off x="7818438" y="146050"/>
            <a:ext cx="1185862" cy="500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pole tekstowe 1"/>
          <p:cNvSpPr txBox="1">
            <a:spLocks noChangeArrowheads="1"/>
          </p:cNvSpPr>
          <p:nvPr/>
        </p:nvSpPr>
        <p:spPr bwMode="auto">
          <a:xfrm>
            <a:off x="1150938" y="781050"/>
            <a:ext cx="8424862" cy="400050"/>
          </a:xfrm>
          <a:prstGeom prst="rect">
            <a:avLst/>
          </a:prstGeom>
          <a:noFill/>
          <a:ln w="9525">
            <a:noFill/>
            <a:miter lim="800000"/>
            <a:headEnd/>
            <a:tailEnd/>
          </a:ln>
        </p:spPr>
        <p:txBody>
          <a:bodyPr>
            <a:spAutoFit/>
          </a:bodyPr>
          <a:lstStyle/>
          <a:p>
            <a:pPr>
              <a:buClr>
                <a:srgbClr val="000000"/>
              </a:buClr>
            </a:pPr>
            <a:r>
              <a:rPr lang="pl-PL" altLang="pl-PL" sz="2000" b="1">
                <a:solidFill>
                  <a:schemeClr val="bg1"/>
                </a:solidFill>
                <a:latin typeface="Arial Black" pitchFamily="34" charset="0"/>
              </a:rPr>
              <a:t>OBSŁUGA INFORMATYCZNA</a:t>
            </a:r>
          </a:p>
        </p:txBody>
      </p:sp>
      <p:pic>
        <p:nvPicPr>
          <p:cNvPr id="49154" name="Picture 4" descr="https://encrypted-tbn3.gstatic.com/images?q=tbn:ANd9GcTyjqjD7kj1YksLMlyJB_jKW77l-CAtcaOoDuy9Ln7PvP7rBcag6A"/>
          <p:cNvPicPr>
            <a:picLocks noChangeAspect="1" noChangeArrowheads="1"/>
          </p:cNvPicPr>
          <p:nvPr/>
        </p:nvPicPr>
        <p:blipFill>
          <a:blip r:embed="rId2"/>
          <a:srcRect/>
          <a:stretch>
            <a:fillRect/>
          </a:stretch>
        </p:blipFill>
        <p:spPr bwMode="auto">
          <a:xfrm>
            <a:off x="7150100" y="3905250"/>
            <a:ext cx="1384300" cy="1384300"/>
          </a:xfrm>
          <a:prstGeom prst="rect">
            <a:avLst/>
          </a:prstGeom>
          <a:noFill/>
          <a:ln w="9525">
            <a:noFill/>
            <a:miter lim="800000"/>
            <a:headEnd/>
            <a:tailEnd/>
          </a:ln>
        </p:spPr>
      </p:pic>
      <p:sp>
        <p:nvSpPr>
          <p:cNvPr id="49155" name="Prostokąt 7"/>
          <p:cNvSpPr>
            <a:spLocks noChangeArrowheads="1"/>
          </p:cNvSpPr>
          <p:nvPr/>
        </p:nvSpPr>
        <p:spPr bwMode="auto">
          <a:xfrm>
            <a:off x="619125" y="2303463"/>
            <a:ext cx="6530975" cy="2986087"/>
          </a:xfrm>
          <a:prstGeom prst="rect">
            <a:avLst/>
          </a:prstGeom>
          <a:noFill/>
          <a:ln w="9525">
            <a:noFill/>
            <a:miter lim="800000"/>
            <a:headEnd/>
            <a:tailEnd/>
          </a:ln>
        </p:spPr>
        <p:txBody>
          <a:bodyPr>
            <a:spAutoFit/>
          </a:bodyPr>
          <a:lstStyle/>
          <a:p>
            <a:pPr algn="just">
              <a:buClr>
                <a:srgbClr val="000000"/>
              </a:buClr>
              <a:buFont typeface="Arial" charset="0"/>
              <a:buNone/>
            </a:pPr>
            <a:r>
              <a:rPr lang="pl-PL" sz="1800">
                <a:latin typeface="Franklin Gothic Book" pitchFamily="34" charset="0"/>
              </a:rPr>
              <a:t>Przewodniczący komisji najpóźniej w przeddzień głosowania ustala z operatorem informatycznej obsługi komisji miejsce i harmonogram pracy, z uwzględnieniem konieczności: </a:t>
            </a:r>
          </a:p>
          <a:p>
            <a:pPr algn="just">
              <a:buClr>
                <a:srgbClr val="000000"/>
              </a:buClr>
              <a:buFont typeface="Arial" charset="0"/>
              <a:buNone/>
            </a:pPr>
            <a:endParaRPr lang="pl-PL" sz="1100">
              <a:latin typeface="Franklin Gothic Book" pitchFamily="34" charset="0"/>
            </a:endParaRPr>
          </a:p>
          <a:p>
            <a:pPr algn="just">
              <a:buClr>
                <a:srgbClr val="000000"/>
              </a:buClr>
              <a:buFont typeface="Arial" charset="0"/>
              <a:buChar char="•"/>
            </a:pPr>
            <a:r>
              <a:rPr lang="pl-PL" sz="1800">
                <a:latin typeface="Franklin Gothic Book" pitchFamily="34" charset="0"/>
              </a:rPr>
              <a:t>przekazania w trakcie głosowania (frekwencji);</a:t>
            </a:r>
          </a:p>
          <a:p>
            <a:pPr algn="just">
              <a:buClr>
                <a:srgbClr val="000000"/>
              </a:buClr>
              <a:buFont typeface="Arial" charset="0"/>
              <a:buChar char="•"/>
            </a:pPr>
            <a:endParaRPr lang="pl-PL" sz="1100">
              <a:latin typeface="Franklin Gothic Book" pitchFamily="34" charset="0"/>
            </a:endParaRPr>
          </a:p>
          <a:p>
            <a:pPr algn="just">
              <a:buClr>
                <a:srgbClr val="000000"/>
              </a:buClr>
              <a:buFont typeface="Arial" charset="0"/>
              <a:buChar char="•"/>
            </a:pPr>
            <a:r>
              <a:rPr lang="pl-PL" sz="1800">
                <a:latin typeface="Franklin Gothic Book" pitchFamily="34" charset="0"/>
              </a:rPr>
              <a:t>wprowadzenia do systemu danych z projektów protokołów</a:t>
            </a:r>
          </a:p>
          <a:p>
            <a:pPr algn="just">
              <a:buClr>
                <a:srgbClr val="000000"/>
              </a:buClr>
              <a:buFont typeface="Arial" charset="0"/>
              <a:buChar char="•"/>
            </a:pPr>
            <a:endParaRPr lang="pl-PL" sz="1100">
              <a:latin typeface="Franklin Gothic Book" pitchFamily="34" charset="0"/>
            </a:endParaRPr>
          </a:p>
          <a:p>
            <a:pPr>
              <a:buClr>
                <a:srgbClr val="000000"/>
              </a:buClr>
              <a:buFont typeface="Arial" charset="0"/>
              <a:buChar char="•"/>
            </a:pPr>
            <a:endParaRPr lang="pl-PL" sz="1100">
              <a:latin typeface="Franklin Gothic Book" pitchFamily="34" charset="0"/>
            </a:endParaRPr>
          </a:p>
          <a:p>
            <a:pPr>
              <a:buClr>
                <a:srgbClr val="000000"/>
              </a:buClr>
              <a:buFont typeface="Arial" charset="0"/>
              <a:buChar char="•"/>
            </a:pPr>
            <a:r>
              <a:rPr lang="pl-PL" sz="1800">
                <a:latin typeface="Franklin Gothic Book" pitchFamily="34" charset="0"/>
              </a:rPr>
              <a:t>transmisji danych z protokołu podpisanego przez członków komisji do systemu informatycznego Wsparcie Organów Wyborczych (WOW). </a:t>
            </a:r>
          </a:p>
        </p:txBody>
      </p:sp>
      <p:pic>
        <p:nvPicPr>
          <p:cNvPr id="49156" name="Obraz 6"/>
          <p:cNvPicPr>
            <a:picLocks noChangeAspect="1"/>
          </p:cNvPicPr>
          <p:nvPr/>
        </p:nvPicPr>
        <p:blipFill>
          <a:blip r:embed="rId3"/>
          <a:srcRect/>
          <a:stretch>
            <a:fillRect/>
          </a:stretch>
        </p:blipFill>
        <p:spPr bwMode="auto">
          <a:xfrm>
            <a:off x="7818438" y="146050"/>
            <a:ext cx="1185862" cy="500063"/>
          </a:xfrm>
          <a:prstGeom prst="rect">
            <a:avLst/>
          </a:prstGeom>
          <a:noFill/>
          <a:ln w="9525">
            <a:noFill/>
            <a:miter lim="800000"/>
            <a:headEnd/>
            <a:tailEnd/>
          </a:ln>
        </p:spPr>
      </p:pic>
      <p:sp>
        <p:nvSpPr>
          <p:cNvPr id="49157" name="Slide Number Placeholder 2"/>
          <p:cNvSpPr>
            <a:spLocks noGrp="1"/>
          </p:cNvSpPr>
          <p:nvPr>
            <p:ph type="sldNum" sz="quarter" idx="10"/>
          </p:nvPr>
        </p:nvSpPr>
        <p:spPr>
          <a:noFill/>
        </p:spPr>
        <p:txBody>
          <a:bodyPr/>
          <a:lstStyle/>
          <a:p>
            <a:fld id="{EDC8D792-8C3E-4666-9E31-128BB18F84BE}" type="slidenum">
              <a:rPr lang="pl-PL" smtClean="0"/>
              <a:pPr/>
              <a:t>30</a:t>
            </a:fld>
            <a:endParaRPr lang="pl-PL"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pole tekstowe 1"/>
          <p:cNvSpPr txBox="1">
            <a:spLocks noChangeArrowheads="1"/>
          </p:cNvSpPr>
          <p:nvPr/>
        </p:nvSpPr>
        <p:spPr bwMode="auto">
          <a:xfrm>
            <a:off x="488950" y="2233613"/>
            <a:ext cx="6950075" cy="1816100"/>
          </a:xfrm>
          <a:prstGeom prst="rect">
            <a:avLst/>
          </a:prstGeom>
          <a:noFill/>
          <a:ln w="9525">
            <a:noFill/>
            <a:miter lim="800000"/>
            <a:headEnd/>
            <a:tailEnd/>
          </a:ln>
        </p:spPr>
        <p:txBody>
          <a:bodyPr>
            <a:spAutoFit/>
          </a:bodyPr>
          <a:lstStyle/>
          <a:p>
            <a:pPr>
              <a:buClr>
                <a:srgbClr val="000000"/>
              </a:buClr>
            </a:pPr>
            <a:r>
              <a:rPr lang="pl-PL" altLang="pl-PL" sz="4800" b="1">
                <a:solidFill>
                  <a:schemeClr val="bg1"/>
                </a:solidFill>
                <a:latin typeface="Arial Black" pitchFamily="34" charset="0"/>
              </a:rPr>
              <a:t>GŁOSOWANIE</a:t>
            </a:r>
            <a:endParaRPr lang="pl-PL" altLang="pl-PL" sz="4000" b="1">
              <a:solidFill>
                <a:schemeClr val="bg1"/>
              </a:solidFill>
              <a:latin typeface="Arial Black" pitchFamily="34" charset="0"/>
            </a:endParaRPr>
          </a:p>
          <a:p>
            <a:pPr>
              <a:buClr>
                <a:srgbClr val="000000"/>
              </a:buClr>
            </a:pPr>
            <a:endParaRPr lang="pl-PL" altLang="pl-PL" sz="2400" b="1">
              <a:solidFill>
                <a:schemeClr val="bg1"/>
              </a:solidFill>
              <a:latin typeface="Arial Black" pitchFamily="34" charset="0"/>
            </a:endParaRPr>
          </a:p>
          <a:p>
            <a:pPr>
              <a:buClr>
                <a:srgbClr val="000000"/>
              </a:buClr>
            </a:pPr>
            <a:r>
              <a:rPr lang="pl-PL" altLang="pl-PL" sz="4000" b="1">
                <a:solidFill>
                  <a:schemeClr val="bg1"/>
                </a:solidFill>
                <a:latin typeface="Arial Black" pitchFamily="34" charset="0"/>
              </a:rPr>
              <a:t>28 czerwca 2020 roku</a:t>
            </a:r>
          </a:p>
        </p:txBody>
      </p:sp>
      <p:pic>
        <p:nvPicPr>
          <p:cNvPr id="50178" name="Obraz 1"/>
          <p:cNvPicPr>
            <a:picLocks noChangeAspect="1"/>
          </p:cNvPicPr>
          <p:nvPr/>
        </p:nvPicPr>
        <p:blipFill>
          <a:blip r:embed="rId2"/>
          <a:srcRect/>
          <a:stretch>
            <a:fillRect/>
          </a:stretch>
        </p:blipFill>
        <p:spPr bwMode="auto">
          <a:xfrm>
            <a:off x="6845300" y="3567113"/>
            <a:ext cx="2298700" cy="3013075"/>
          </a:xfrm>
          <a:prstGeom prst="rect">
            <a:avLst/>
          </a:prstGeom>
          <a:noFill/>
          <a:ln w="9525">
            <a:noFill/>
            <a:miter lim="800000"/>
            <a:headEnd/>
            <a:tailEnd/>
          </a:ln>
        </p:spPr>
      </p:pic>
      <p:sp>
        <p:nvSpPr>
          <p:cNvPr id="50179" name="Slide Number Placeholder 2"/>
          <p:cNvSpPr>
            <a:spLocks noGrp="1"/>
          </p:cNvSpPr>
          <p:nvPr>
            <p:ph type="sldNum" sz="quarter" idx="10"/>
          </p:nvPr>
        </p:nvSpPr>
        <p:spPr>
          <a:noFill/>
        </p:spPr>
        <p:txBody>
          <a:bodyPr/>
          <a:lstStyle/>
          <a:p>
            <a:fld id="{357FD618-DF02-44AB-960A-2BB4A4313090}" type="slidenum">
              <a:rPr lang="pl-PL" smtClean="0"/>
              <a:pPr/>
              <a:t>31</a:t>
            </a:fld>
            <a:endParaRPr lang="pl-PL"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pole tekstowe 2"/>
          <p:cNvSpPr txBox="1">
            <a:spLocks noChangeArrowheads="1"/>
          </p:cNvSpPr>
          <p:nvPr/>
        </p:nvSpPr>
        <p:spPr bwMode="auto">
          <a:xfrm>
            <a:off x="611188" y="739775"/>
            <a:ext cx="8424862" cy="677863"/>
          </a:xfrm>
          <a:prstGeom prst="rect">
            <a:avLst/>
          </a:prstGeom>
          <a:noFill/>
          <a:ln w="9525">
            <a:noFill/>
            <a:miter lim="800000"/>
            <a:headEnd/>
            <a:tailEnd/>
          </a:ln>
        </p:spPr>
        <p:txBody>
          <a:bodyPr>
            <a:spAutoFit/>
          </a:bodyPr>
          <a:lstStyle/>
          <a:p>
            <a:pPr>
              <a:buClr>
                <a:srgbClr val="000000"/>
              </a:buClr>
            </a:pPr>
            <a:r>
              <a:rPr lang="pl-PL" altLang="pl-PL" sz="2000" b="1">
                <a:solidFill>
                  <a:schemeClr val="bg1"/>
                </a:solidFill>
                <a:latin typeface="Arial Black" pitchFamily="34" charset="0"/>
              </a:rPr>
              <a:t>ZADANIA KOMISJI W DNIU GŁOSOWANIA</a:t>
            </a:r>
          </a:p>
          <a:p>
            <a:pPr>
              <a:buClr>
                <a:srgbClr val="000000"/>
              </a:buClr>
            </a:pPr>
            <a:r>
              <a:rPr lang="pl-PL" altLang="pl-PL" sz="1800">
                <a:solidFill>
                  <a:schemeClr val="bg1"/>
                </a:solidFill>
                <a:latin typeface="Arial Black" pitchFamily="34" charset="0"/>
              </a:rPr>
              <a:t>                    (przed otwarciem lokalu)</a:t>
            </a:r>
          </a:p>
        </p:txBody>
      </p:sp>
      <p:sp>
        <p:nvSpPr>
          <p:cNvPr id="51202" name="Prostokąt 1"/>
          <p:cNvSpPr>
            <a:spLocks noChangeArrowheads="1"/>
          </p:cNvSpPr>
          <p:nvPr/>
        </p:nvSpPr>
        <p:spPr bwMode="auto">
          <a:xfrm>
            <a:off x="446088" y="2197100"/>
            <a:ext cx="8208962" cy="3140075"/>
          </a:xfrm>
          <a:prstGeom prst="rect">
            <a:avLst/>
          </a:prstGeom>
          <a:noFill/>
          <a:ln w="9525">
            <a:noFill/>
            <a:miter lim="800000"/>
            <a:headEnd/>
            <a:tailEnd/>
          </a:ln>
        </p:spPr>
        <p:txBody>
          <a:bodyPr>
            <a:spAutoFit/>
          </a:bodyPr>
          <a:lstStyle/>
          <a:p>
            <a:pPr algn="just">
              <a:buClr>
                <a:srgbClr val="000000"/>
              </a:buClr>
            </a:pPr>
            <a:endParaRPr lang="pl-PL" altLang="pl-PL" sz="2000" b="1"/>
          </a:p>
          <a:p>
            <a:pPr algn="just">
              <a:buClr>
                <a:srgbClr val="000000"/>
              </a:buClr>
              <a:buFont typeface="Arial" charset="0"/>
              <a:buChar char="•"/>
            </a:pPr>
            <a:r>
              <a:rPr lang="pl-PL" altLang="pl-PL" sz="2000" b="1"/>
              <a:t>w dniu wyborów, wszystkie czynności komisja wykonuje w możliwie pełnym składzie, </a:t>
            </a:r>
          </a:p>
          <a:p>
            <a:pPr algn="just">
              <a:buClr>
                <a:srgbClr val="000000"/>
              </a:buClr>
              <a:buFont typeface="Arial" charset="0"/>
              <a:buNone/>
            </a:pPr>
            <a:endParaRPr lang="pl-PL" altLang="pl-PL" sz="2000" b="1"/>
          </a:p>
          <a:p>
            <a:pPr algn="just">
              <a:buClr>
                <a:srgbClr val="000000"/>
              </a:buClr>
              <a:buFont typeface="Arial" charset="0"/>
              <a:buChar char="•"/>
            </a:pPr>
            <a:r>
              <a:rPr lang="pl-PL" altLang="pl-PL" sz="2000" b="1"/>
              <a:t>w lokalu musi być równocześnie obecnych </a:t>
            </a:r>
            <a:r>
              <a:rPr lang="pl-PL" altLang="pl-PL" sz="2000" b="1">
                <a:solidFill>
                  <a:srgbClr val="FF0000"/>
                </a:solidFill>
              </a:rPr>
              <a:t>co najmniej 3 członków</a:t>
            </a:r>
            <a:r>
              <a:rPr lang="pl-PL" altLang="pl-PL" sz="2000" b="1"/>
              <a:t> komisji, w tym przewodniczący komisji lub jego zastępca</a:t>
            </a:r>
          </a:p>
          <a:p>
            <a:pPr algn="just">
              <a:buClr>
                <a:srgbClr val="000000"/>
              </a:buClr>
              <a:buFont typeface="Arial" charset="0"/>
              <a:buNone/>
            </a:pPr>
            <a:endParaRPr lang="pl-PL" altLang="pl-PL" sz="2000" b="1"/>
          </a:p>
          <a:p>
            <a:pPr algn="just">
              <a:buClr>
                <a:srgbClr val="000000"/>
              </a:buClr>
              <a:buFont typeface="Arial" charset="0"/>
              <a:buNone/>
            </a:pPr>
            <a:r>
              <a:rPr lang="pl-PL" altLang="pl-PL" sz="2000" b="1"/>
              <a:t>                                    </a:t>
            </a:r>
            <a:endParaRPr lang="pl-PL" altLang="pl-PL" sz="2000" b="1">
              <a:solidFill>
                <a:schemeClr val="tx1"/>
              </a:solidFill>
            </a:endParaRPr>
          </a:p>
          <a:p>
            <a:pPr algn="just">
              <a:buClr>
                <a:srgbClr val="000000"/>
              </a:buClr>
            </a:pPr>
            <a:endParaRPr lang="pl-PL" altLang="pl-PL" sz="2000" b="1"/>
          </a:p>
        </p:txBody>
      </p:sp>
      <p:pic>
        <p:nvPicPr>
          <p:cNvPr id="51203" name="Obraz 6"/>
          <p:cNvPicPr>
            <a:picLocks noChangeAspect="1"/>
          </p:cNvPicPr>
          <p:nvPr/>
        </p:nvPicPr>
        <p:blipFill>
          <a:blip r:embed="rId2"/>
          <a:srcRect/>
          <a:stretch>
            <a:fillRect/>
          </a:stretch>
        </p:blipFill>
        <p:spPr bwMode="auto">
          <a:xfrm>
            <a:off x="7818438" y="146050"/>
            <a:ext cx="1185862" cy="500063"/>
          </a:xfrm>
          <a:prstGeom prst="rect">
            <a:avLst/>
          </a:prstGeom>
          <a:noFill/>
          <a:ln w="9525">
            <a:noFill/>
            <a:miter lim="800000"/>
            <a:headEnd/>
            <a:tailEnd/>
          </a:ln>
        </p:spPr>
      </p:pic>
      <p:sp>
        <p:nvSpPr>
          <p:cNvPr id="51204" name="Slide Number Placeholder 2"/>
          <p:cNvSpPr>
            <a:spLocks noGrp="1"/>
          </p:cNvSpPr>
          <p:nvPr>
            <p:ph type="sldNum" sz="quarter" idx="10"/>
          </p:nvPr>
        </p:nvSpPr>
        <p:spPr>
          <a:noFill/>
        </p:spPr>
        <p:txBody>
          <a:bodyPr/>
          <a:lstStyle/>
          <a:p>
            <a:fld id="{BE0DE501-6E54-44E1-8EC3-7E3F1879098A}" type="slidenum">
              <a:rPr lang="pl-PL" smtClean="0"/>
              <a:pPr/>
              <a:t>32</a:t>
            </a:fld>
            <a:endParaRPr lang="pl-PL"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pole tekstowe 2"/>
          <p:cNvSpPr txBox="1">
            <a:spLocks noChangeArrowheads="1"/>
          </p:cNvSpPr>
          <p:nvPr/>
        </p:nvSpPr>
        <p:spPr bwMode="auto">
          <a:xfrm>
            <a:off x="1600200" y="735013"/>
            <a:ext cx="8424863" cy="677862"/>
          </a:xfrm>
          <a:prstGeom prst="rect">
            <a:avLst/>
          </a:prstGeom>
          <a:noFill/>
          <a:ln w="9525">
            <a:noFill/>
            <a:miter lim="800000"/>
            <a:headEnd/>
            <a:tailEnd/>
          </a:ln>
        </p:spPr>
        <p:txBody>
          <a:bodyPr>
            <a:spAutoFit/>
          </a:bodyPr>
          <a:lstStyle/>
          <a:p>
            <a:pPr>
              <a:buClr>
                <a:srgbClr val="000000"/>
              </a:buClr>
            </a:pPr>
            <a:r>
              <a:rPr lang="pl-PL" altLang="pl-PL" sz="2000" b="1">
                <a:solidFill>
                  <a:srgbClr val="9D032A"/>
                </a:solidFill>
                <a:latin typeface="Arial Black" pitchFamily="34" charset="0"/>
              </a:rPr>
              <a:t>ZADANIA KOMISJI W DNIU GŁOSOWANIA</a:t>
            </a:r>
          </a:p>
          <a:p>
            <a:pPr>
              <a:buClr>
                <a:srgbClr val="000000"/>
              </a:buClr>
            </a:pPr>
            <a:r>
              <a:rPr lang="pl-PL" altLang="pl-PL" sz="1800">
                <a:solidFill>
                  <a:srgbClr val="9D032A"/>
                </a:solidFill>
                <a:latin typeface="Arial Black" pitchFamily="34" charset="0"/>
              </a:rPr>
              <a:t>                    (przed otwarciem lokalu)</a:t>
            </a:r>
          </a:p>
        </p:txBody>
      </p:sp>
      <p:sp>
        <p:nvSpPr>
          <p:cNvPr id="52226" name="Rectangle 7"/>
          <p:cNvSpPr txBox="1">
            <a:spLocks noChangeArrowheads="1"/>
          </p:cNvSpPr>
          <p:nvPr/>
        </p:nvSpPr>
        <p:spPr bwMode="auto">
          <a:xfrm>
            <a:off x="212725" y="1668463"/>
            <a:ext cx="8785225" cy="5132387"/>
          </a:xfrm>
          <a:prstGeom prst="rect">
            <a:avLst/>
          </a:prstGeom>
          <a:noFill/>
          <a:ln w="9525">
            <a:noFill/>
            <a:miter lim="800000"/>
            <a:headEnd/>
            <a:tailEnd/>
          </a:ln>
        </p:spPr>
        <p:txBody>
          <a:bodyPr/>
          <a:lstStyle/>
          <a:p>
            <a:pPr>
              <a:lnSpc>
                <a:spcPct val="90000"/>
              </a:lnSpc>
              <a:spcBef>
                <a:spcPct val="20000"/>
              </a:spcBef>
              <a:buClr>
                <a:srgbClr val="000000"/>
              </a:buClr>
              <a:buFont typeface="Arial" charset="0"/>
              <a:buNone/>
            </a:pPr>
            <a:r>
              <a:rPr lang="pl-PL" sz="2000" b="1">
                <a:solidFill>
                  <a:schemeClr val="tx1"/>
                </a:solidFill>
              </a:rPr>
              <a:t>    </a:t>
            </a:r>
            <a:r>
              <a:rPr lang="pl-PL" sz="2000" b="1" u="sng">
                <a:solidFill>
                  <a:schemeClr val="tx1"/>
                </a:solidFill>
              </a:rPr>
              <a:t> </a:t>
            </a:r>
            <a:r>
              <a:rPr lang="pl-PL" sz="2000" b="1" u="sng">
                <a:solidFill>
                  <a:srgbClr val="0070C0"/>
                </a:solidFill>
                <a:latin typeface="Franklin Gothic Medium" pitchFamily="34" charset="0"/>
              </a:rPr>
              <a:t>godzina</a:t>
            </a:r>
            <a:r>
              <a:rPr lang="pl-PL" sz="2000" b="1" u="sng">
                <a:solidFill>
                  <a:schemeClr val="tx1"/>
                </a:solidFill>
                <a:latin typeface="Franklin Gothic Medium" pitchFamily="34" charset="0"/>
              </a:rPr>
              <a:t> </a:t>
            </a:r>
            <a:r>
              <a:rPr lang="pl-PL" sz="2000" b="1" u="sng">
                <a:solidFill>
                  <a:srgbClr val="0070C0"/>
                </a:solidFill>
                <a:latin typeface="Franklin Gothic Medium" pitchFamily="34" charset="0"/>
              </a:rPr>
              <a:t>6.00</a:t>
            </a:r>
            <a:r>
              <a:rPr lang="pl-PL" sz="2000" b="1" u="sng">
                <a:solidFill>
                  <a:srgbClr val="FF0000"/>
                </a:solidFill>
                <a:latin typeface="Franklin Gothic Medium" pitchFamily="34" charset="0"/>
              </a:rPr>
              <a:t> </a:t>
            </a:r>
            <a:r>
              <a:rPr lang="pl-PL" sz="2000" b="1">
                <a:solidFill>
                  <a:srgbClr val="FF0000"/>
                </a:solidFill>
                <a:latin typeface="Franklin Gothic Medium" pitchFamily="34" charset="0"/>
              </a:rPr>
              <a:t>- nie później </a:t>
            </a:r>
            <a:r>
              <a:rPr lang="pl-PL" sz="2000" b="1">
                <a:solidFill>
                  <a:schemeClr val="tx1"/>
                </a:solidFill>
                <a:latin typeface="Franklin Gothic Medium" pitchFamily="34" charset="0"/>
              </a:rPr>
              <a:t>– nie mniej niż trzy osoby</a:t>
            </a:r>
          </a:p>
          <a:p>
            <a:pPr>
              <a:lnSpc>
                <a:spcPct val="90000"/>
              </a:lnSpc>
              <a:spcBef>
                <a:spcPct val="20000"/>
              </a:spcBef>
              <a:buClr>
                <a:srgbClr val="000000"/>
              </a:buClr>
              <a:buFont typeface="Arial" charset="0"/>
              <a:buChar char="•"/>
            </a:pPr>
            <a:endParaRPr lang="pl-PL" sz="1800">
              <a:solidFill>
                <a:schemeClr val="tx1"/>
              </a:solidFill>
              <a:latin typeface="Franklin Gothic Medium" pitchFamily="34" charset="0"/>
            </a:endParaRPr>
          </a:p>
          <a:p>
            <a:pPr>
              <a:spcBef>
                <a:spcPct val="20000"/>
              </a:spcBef>
              <a:buClr>
                <a:srgbClr val="000000"/>
              </a:buClr>
              <a:buFont typeface="Arial" charset="0"/>
              <a:buChar char="•"/>
            </a:pPr>
            <a:r>
              <a:rPr lang="pl-PL" sz="1800">
                <a:solidFill>
                  <a:schemeClr val="tx1"/>
                </a:solidFill>
                <a:latin typeface="Franklin Gothic Medium" pitchFamily="34" charset="0"/>
              </a:rPr>
              <a:t>ponownie sprawdza dostarczone dokumenty oraz swoją pieczęć</a:t>
            </a:r>
          </a:p>
          <a:p>
            <a:pPr>
              <a:spcBef>
                <a:spcPct val="20000"/>
              </a:spcBef>
              <a:buClr>
                <a:srgbClr val="000000"/>
              </a:buClr>
              <a:buFont typeface="Arial" charset="0"/>
              <a:buNone/>
            </a:pPr>
            <a:endParaRPr lang="pl-PL" sz="1800">
              <a:solidFill>
                <a:schemeClr val="tx1"/>
              </a:solidFill>
              <a:latin typeface="Franklin Gothic Medium" pitchFamily="34" charset="0"/>
            </a:endParaRPr>
          </a:p>
          <a:p>
            <a:pPr>
              <a:spcBef>
                <a:spcPct val="20000"/>
              </a:spcBef>
              <a:buClr>
                <a:srgbClr val="000000"/>
              </a:buClr>
              <a:buFont typeface="Arial" charset="0"/>
              <a:buChar char="•"/>
            </a:pPr>
            <a:r>
              <a:rPr lang="pl-PL" sz="1800" b="1" u="sng">
                <a:solidFill>
                  <a:srgbClr val="FF0000"/>
                </a:solidFill>
                <a:latin typeface="Franklin Gothic Medium" pitchFamily="34" charset="0"/>
              </a:rPr>
              <a:t>PONOWNIE PRZELICZA KARTY ! </a:t>
            </a:r>
            <a:r>
              <a:rPr lang="pl-PL" sz="1800" b="1">
                <a:solidFill>
                  <a:schemeClr val="tx1"/>
                </a:solidFill>
                <a:latin typeface="Franklin Gothic Medium" pitchFamily="34" charset="0"/>
              </a:rPr>
              <a:t> -  </a:t>
            </a:r>
            <a:r>
              <a:rPr lang="pl-PL" sz="1800" b="1">
                <a:solidFill>
                  <a:srgbClr val="FF9800"/>
                </a:solidFill>
                <a:latin typeface="Franklin Gothic Medium" pitchFamily="34" charset="0"/>
              </a:rPr>
              <a:t>liczbę wpisuje w pkt. 1 protokołu głosowania </a:t>
            </a:r>
            <a:endParaRPr lang="pl-PL" sz="1800" b="1">
              <a:solidFill>
                <a:schemeClr val="tx1"/>
              </a:solidFill>
              <a:latin typeface="Franklin Gothic Medium" pitchFamily="34" charset="0"/>
            </a:endParaRPr>
          </a:p>
          <a:p>
            <a:pPr>
              <a:spcBef>
                <a:spcPct val="20000"/>
              </a:spcBef>
              <a:buClr>
                <a:srgbClr val="000000"/>
              </a:buClr>
              <a:buFont typeface="Arial" charset="0"/>
              <a:buNone/>
            </a:pPr>
            <a:endParaRPr lang="pl-PL" sz="1800" b="1">
              <a:solidFill>
                <a:srgbClr val="3333FF"/>
              </a:solidFill>
              <a:latin typeface="Franklin Gothic Medium" pitchFamily="34" charset="0"/>
            </a:endParaRPr>
          </a:p>
          <a:p>
            <a:pPr>
              <a:spcBef>
                <a:spcPct val="20000"/>
              </a:spcBef>
              <a:buClr>
                <a:srgbClr val="000000"/>
              </a:buClr>
              <a:buFont typeface="Arial" charset="0"/>
              <a:buChar char="•"/>
            </a:pPr>
            <a:r>
              <a:rPr lang="pl-PL" sz="1800">
                <a:solidFill>
                  <a:schemeClr val="tx1"/>
                </a:solidFill>
                <a:latin typeface="Franklin Gothic Medium" pitchFamily="34" charset="0"/>
              </a:rPr>
              <a:t>ostemplowuje karty do głosowania  przed godz. 7.00</a:t>
            </a:r>
          </a:p>
          <a:p>
            <a:pPr>
              <a:spcBef>
                <a:spcPct val="20000"/>
              </a:spcBef>
              <a:buClr>
                <a:srgbClr val="000000"/>
              </a:buClr>
              <a:buFont typeface="Arial" charset="0"/>
              <a:buNone/>
            </a:pPr>
            <a:endParaRPr lang="pl-PL" sz="1800">
              <a:solidFill>
                <a:schemeClr val="tx1"/>
              </a:solidFill>
              <a:latin typeface="Franklin Gothic Medium" pitchFamily="34" charset="0"/>
            </a:endParaRPr>
          </a:p>
          <a:p>
            <a:pPr>
              <a:spcBef>
                <a:spcPct val="20000"/>
              </a:spcBef>
              <a:buClr>
                <a:srgbClr val="000000"/>
              </a:buClr>
              <a:buFont typeface="Arial" charset="0"/>
              <a:buChar char="•"/>
            </a:pPr>
            <a:r>
              <a:rPr lang="pl-PL" altLang="pl-PL" sz="1800" b="1">
                <a:solidFill>
                  <a:srgbClr val="FF3300"/>
                </a:solidFill>
                <a:latin typeface="Calibri" pitchFamily="34" charset="0"/>
                <a:cs typeface="Times New Roman" pitchFamily="18" charset="0"/>
              </a:rPr>
              <a:t>nakazuje się ostemplowanie wszystkich kart do głosowania</a:t>
            </a:r>
            <a:r>
              <a:rPr lang="pl-PL" altLang="pl-PL" sz="1800">
                <a:solidFill>
                  <a:srgbClr val="FF3300"/>
                </a:solidFill>
                <a:latin typeface="Calibri" pitchFamily="34" charset="0"/>
                <a:cs typeface="Times New Roman" pitchFamily="18" charset="0"/>
              </a:rPr>
              <a:t> </a:t>
            </a:r>
            <a:r>
              <a:rPr lang="pl-PL" altLang="pl-PL" sz="1800" b="1">
                <a:solidFill>
                  <a:schemeClr val="tx1"/>
                </a:solidFill>
                <a:latin typeface="Calibri" pitchFamily="34" charset="0"/>
                <a:cs typeface="Times New Roman" pitchFamily="18" charset="0"/>
              </a:rPr>
              <a:t>przed godziną 7.00; </a:t>
            </a:r>
          </a:p>
          <a:p>
            <a:pPr marL="400050" lvl="1">
              <a:spcBef>
                <a:spcPct val="20000"/>
              </a:spcBef>
              <a:buClr>
                <a:srgbClr val="000000"/>
              </a:buClr>
              <a:buFont typeface="Arial" charset="0"/>
              <a:buNone/>
            </a:pPr>
            <a:r>
              <a:rPr lang="pl-PL" altLang="pl-PL">
                <a:solidFill>
                  <a:srgbClr val="0070C0"/>
                </a:solidFill>
                <a:latin typeface="Calibri" pitchFamily="34" charset="0"/>
                <a:cs typeface="Times New Roman" pitchFamily="18" charset="0"/>
              </a:rPr>
              <a:t>w razie niemożności wykonania tej czynności przed rozpoczęciem głosowania należy ostemplować karty bezpośrednio po otwarciu lokalu wyborczego </a:t>
            </a:r>
            <a:r>
              <a:rPr lang="pl-PL" altLang="pl-PL" b="1">
                <a:solidFill>
                  <a:srgbClr val="0070C0"/>
                </a:solidFill>
                <a:latin typeface="Calibri" pitchFamily="34" charset="0"/>
                <a:cs typeface="Times New Roman" pitchFamily="18" charset="0"/>
              </a:rPr>
              <a:t>- w pomieszczeniu, w którym odbywa się głosowanie</a:t>
            </a:r>
            <a:endParaRPr lang="pl-PL" sz="1800">
              <a:solidFill>
                <a:schemeClr val="tx1"/>
              </a:solidFill>
              <a:latin typeface="Franklin Gothic Medium" pitchFamily="34" charset="0"/>
            </a:endParaRPr>
          </a:p>
          <a:p>
            <a:pPr>
              <a:spcBef>
                <a:spcPct val="20000"/>
              </a:spcBef>
              <a:buClr>
                <a:srgbClr val="000000"/>
              </a:buClr>
              <a:buFont typeface="Arial" charset="0"/>
              <a:buChar char="•"/>
            </a:pPr>
            <a:r>
              <a:rPr lang="pl-PL" sz="1800">
                <a:solidFill>
                  <a:schemeClr val="tx1"/>
                </a:solidFill>
                <a:latin typeface="Franklin Gothic Medium" pitchFamily="34" charset="0"/>
              </a:rPr>
              <a:t>rozkłada spis wyborców </a:t>
            </a:r>
            <a:r>
              <a:rPr lang="pl-PL" sz="1800" b="1">
                <a:solidFill>
                  <a:srgbClr val="FF9800"/>
                </a:solidFill>
                <a:latin typeface="Franklin Gothic Medium" pitchFamily="34" charset="0"/>
              </a:rPr>
              <a:t>wraz z osłoną na spis</a:t>
            </a:r>
          </a:p>
          <a:p>
            <a:pPr>
              <a:spcBef>
                <a:spcPct val="20000"/>
              </a:spcBef>
              <a:buClr>
                <a:srgbClr val="000000"/>
              </a:buClr>
              <a:buFont typeface="Arial" charset="0"/>
              <a:buChar char="•"/>
            </a:pPr>
            <a:r>
              <a:rPr lang="pl-PL" sz="1800">
                <a:solidFill>
                  <a:schemeClr val="tx1"/>
                </a:solidFill>
                <a:latin typeface="Franklin Gothic Medium" pitchFamily="34" charset="0"/>
              </a:rPr>
              <a:t>sprawdza: czy wywieszono urzędowe obwieszczenia i informacje, </a:t>
            </a:r>
          </a:p>
          <a:p>
            <a:pPr>
              <a:spcBef>
                <a:spcPct val="20000"/>
              </a:spcBef>
              <a:buClr>
                <a:srgbClr val="000000"/>
              </a:buClr>
              <a:buFont typeface="Arial" charset="0"/>
              <a:buChar char="•"/>
            </a:pPr>
            <a:r>
              <a:rPr lang="pl-PL" sz="1800">
                <a:solidFill>
                  <a:srgbClr val="FF0000"/>
                </a:solidFill>
                <a:latin typeface="Franklin Gothic Medium" pitchFamily="34" charset="0"/>
              </a:rPr>
              <a:t>czy nie należy usunąć elementów kampanii wyborczej (plakaty,  napisy)</a:t>
            </a:r>
          </a:p>
          <a:p>
            <a:pPr>
              <a:lnSpc>
                <a:spcPct val="90000"/>
              </a:lnSpc>
              <a:spcBef>
                <a:spcPct val="20000"/>
              </a:spcBef>
              <a:buClr>
                <a:srgbClr val="000000"/>
              </a:buClr>
              <a:buFont typeface="Arial" charset="0"/>
              <a:buNone/>
            </a:pPr>
            <a:endParaRPr lang="pl-PL" sz="2300">
              <a:solidFill>
                <a:schemeClr val="tx1"/>
              </a:solidFill>
              <a:latin typeface="Corbel" pitchFamily="34" charset="0"/>
            </a:endParaRPr>
          </a:p>
          <a:p>
            <a:pPr>
              <a:lnSpc>
                <a:spcPct val="90000"/>
              </a:lnSpc>
              <a:spcBef>
                <a:spcPct val="20000"/>
              </a:spcBef>
              <a:buClr>
                <a:srgbClr val="000000"/>
              </a:buClr>
              <a:buFont typeface="Arial" charset="0"/>
              <a:buChar char="•"/>
            </a:pPr>
            <a:endParaRPr lang="pl-PL" sz="2300">
              <a:solidFill>
                <a:schemeClr val="tx1"/>
              </a:solidFill>
              <a:latin typeface="Corbel" pitchFamily="34" charset="0"/>
            </a:endParaRPr>
          </a:p>
          <a:p>
            <a:pPr>
              <a:lnSpc>
                <a:spcPct val="90000"/>
              </a:lnSpc>
              <a:spcBef>
                <a:spcPct val="20000"/>
              </a:spcBef>
              <a:buClr>
                <a:srgbClr val="000000"/>
              </a:buClr>
              <a:buFont typeface="Arial" charset="0"/>
              <a:buChar char="•"/>
            </a:pPr>
            <a:endParaRPr lang="pl-PL" sz="2300">
              <a:solidFill>
                <a:schemeClr val="tx1"/>
              </a:solidFill>
              <a:latin typeface="Corbel" pitchFamily="34" charset="0"/>
            </a:endParaRPr>
          </a:p>
          <a:p>
            <a:pPr>
              <a:lnSpc>
                <a:spcPct val="90000"/>
              </a:lnSpc>
              <a:spcBef>
                <a:spcPct val="20000"/>
              </a:spcBef>
              <a:buClr>
                <a:srgbClr val="000000"/>
              </a:buClr>
              <a:buFont typeface="Arial" charset="0"/>
              <a:buChar char="•"/>
            </a:pPr>
            <a:endParaRPr lang="pl-PL" sz="2300">
              <a:solidFill>
                <a:schemeClr val="tx1"/>
              </a:solidFill>
              <a:latin typeface="Corbel" pitchFamily="34" charset="0"/>
            </a:endParaRPr>
          </a:p>
          <a:p>
            <a:pPr>
              <a:lnSpc>
                <a:spcPct val="90000"/>
              </a:lnSpc>
              <a:spcBef>
                <a:spcPct val="20000"/>
              </a:spcBef>
              <a:buClr>
                <a:schemeClr val="tx1"/>
              </a:buClr>
            </a:pPr>
            <a:endParaRPr lang="pl-PL" sz="2300">
              <a:solidFill>
                <a:schemeClr val="tx1"/>
              </a:solidFill>
              <a:latin typeface="Corbel" pitchFamily="34" charset="0"/>
            </a:endParaRPr>
          </a:p>
          <a:p>
            <a:pPr>
              <a:lnSpc>
                <a:spcPct val="90000"/>
              </a:lnSpc>
              <a:spcBef>
                <a:spcPct val="20000"/>
              </a:spcBef>
              <a:buClr>
                <a:schemeClr val="tx1"/>
              </a:buClr>
              <a:buFont typeface="Wingdings" pitchFamily="2" charset="2"/>
              <a:buBlip>
                <a:blip r:embed="rId2"/>
              </a:buBlip>
            </a:pPr>
            <a:endParaRPr lang="pl-PL" sz="2300">
              <a:solidFill>
                <a:schemeClr val="tx1"/>
              </a:solidFill>
              <a:latin typeface="Corbel" pitchFamily="34" charset="0"/>
            </a:endParaRPr>
          </a:p>
          <a:p>
            <a:pPr>
              <a:lnSpc>
                <a:spcPct val="90000"/>
              </a:lnSpc>
              <a:spcBef>
                <a:spcPct val="20000"/>
              </a:spcBef>
              <a:buClr>
                <a:srgbClr val="000000"/>
              </a:buClr>
              <a:buFont typeface="Arial" charset="0"/>
              <a:buChar char="•"/>
            </a:pPr>
            <a:endParaRPr lang="pl-PL" sz="2300">
              <a:solidFill>
                <a:schemeClr val="tx1"/>
              </a:solidFill>
              <a:latin typeface="Corbel" pitchFamily="34" charset="0"/>
            </a:endParaRPr>
          </a:p>
          <a:p>
            <a:pPr>
              <a:lnSpc>
                <a:spcPct val="90000"/>
              </a:lnSpc>
              <a:spcBef>
                <a:spcPct val="20000"/>
              </a:spcBef>
              <a:buClr>
                <a:srgbClr val="000000"/>
              </a:buClr>
              <a:buFont typeface="Arial" charset="0"/>
              <a:buChar char="•"/>
            </a:pPr>
            <a:endParaRPr lang="pl-PL" sz="2300">
              <a:solidFill>
                <a:schemeClr val="tx1"/>
              </a:solidFill>
              <a:latin typeface="Corbel" pitchFamily="34" charset="0"/>
            </a:endParaRPr>
          </a:p>
          <a:p>
            <a:pPr>
              <a:lnSpc>
                <a:spcPct val="90000"/>
              </a:lnSpc>
              <a:spcBef>
                <a:spcPct val="20000"/>
              </a:spcBef>
              <a:buClr>
                <a:srgbClr val="000000"/>
              </a:buClr>
              <a:buFont typeface="Arial" charset="0"/>
              <a:buChar char="•"/>
            </a:pPr>
            <a:endParaRPr lang="pl-PL" sz="2300">
              <a:solidFill>
                <a:schemeClr val="tx1"/>
              </a:solidFill>
              <a:latin typeface="Corbel" pitchFamily="34" charset="0"/>
            </a:endParaRPr>
          </a:p>
        </p:txBody>
      </p:sp>
      <p:pic>
        <p:nvPicPr>
          <p:cNvPr id="52227" name="Obraz 1"/>
          <p:cNvPicPr>
            <a:picLocks noChangeAspect="1"/>
          </p:cNvPicPr>
          <p:nvPr/>
        </p:nvPicPr>
        <p:blipFill>
          <a:blip r:embed="rId3"/>
          <a:srcRect/>
          <a:stretch>
            <a:fillRect/>
          </a:stretch>
        </p:blipFill>
        <p:spPr bwMode="auto">
          <a:xfrm>
            <a:off x="7685088" y="1758950"/>
            <a:ext cx="823912" cy="973138"/>
          </a:xfrm>
          <a:prstGeom prst="rect">
            <a:avLst/>
          </a:prstGeom>
          <a:noFill/>
          <a:ln w="9525">
            <a:noFill/>
            <a:miter lim="800000"/>
            <a:headEnd/>
            <a:tailEnd/>
          </a:ln>
        </p:spPr>
      </p:pic>
      <p:pic>
        <p:nvPicPr>
          <p:cNvPr id="52228" name="Obraz 6"/>
          <p:cNvPicPr>
            <a:picLocks noChangeAspect="1"/>
          </p:cNvPicPr>
          <p:nvPr/>
        </p:nvPicPr>
        <p:blipFill>
          <a:blip r:embed="rId4"/>
          <a:srcRect/>
          <a:stretch>
            <a:fillRect/>
          </a:stretch>
        </p:blipFill>
        <p:spPr bwMode="auto">
          <a:xfrm>
            <a:off x="7818438" y="146050"/>
            <a:ext cx="1185862" cy="500063"/>
          </a:xfrm>
          <a:prstGeom prst="rect">
            <a:avLst/>
          </a:prstGeom>
          <a:noFill/>
          <a:ln w="9525">
            <a:noFill/>
            <a:miter lim="800000"/>
            <a:headEnd/>
            <a:tailEnd/>
          </a:ln>
        </p:spPr>
      </p:pic>
      <p:sp>
        <p:nvSpPr>
          <p:cNvPr id="52229" name="Slide Number Placeholder 1"/>
          <p:cNvSpPr>
            <a:spLocks noGrp="1"/>
          </p:cNvSpPr>
          <p:nvPr>
            <p:ph type="sldNum" sz="quarter" idx="10"/>
          </p:nvPr>
        </p:nvSpPr>
        <p:spPr>
          <a:noFill/>
        </p:spPr>
        <p:txBody>
          <a:bodyPr/>
          <a:lstStyle/>
          <a:p>
            <a:fld id="{FC342FD5-6035-42C8-9F7F-7B6B013F1858}" type="slidenum">
              <a:rPr lang="en-US" smtClean="0"/>
              <a:pPr/>
              <a:t>33</a:t>
            </a:fld>
            <a:endParaRPr 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pole tekstowe 2"/>
          <p:cNvSpPr txBox="1">
            <a:spLocks noChangeArrowheads="1"/>
          </p:cNvSpPr>
          <p:nvPr/>
        </p:nvSpPr>
        <p:spPr bwMode="auto">
          <a:xfrm>
            <a:off x="1600200" y="735013"/>
            <a:ext cx="8424863" cy="677862"/>
          </a:xfrm>
          <a:prstGeom prst="rect">
            <a:avLst/>
          </a:prstGeom>
          <a:noFill/>
          <a:ln w="9525">
            <a:noFill/>
            <a:miter lim="800000"/>
            <a:headEnd/>
            <a:tailEnd/>
          </a:ln>
        </p:spPr>
        <p:txBody>
          <a:bodyPr>
            <a:spAutoFit/>
          </a:bodyPr>
          <a:lstStyle/>
          <a:p>
            <a:pPr>
              <a:buClr>
                <a:srgbClr val="000000"/>
              </a:buClr>
            </a:pPr>
            <a:r>
              <a:rPr lang="pl-PL" altLang="pl-PL" sz="2000" b="1">
                <a:solidFill>
                  <a:srgbClr val="9D032A"/>
                </a:solidFill>
                <a:latin typeface="Arial Black" pitchFamily="34" charset="0"/>
              </a:rPr>
              <a:t>ZADANIA KOMISJI W DNIU GŁOSOWANIA</a:t>
            </a:r>
          </a:p>
          <a:p>
            <a:pPr>
              <a:buClr>
                <a:srgbClr val="000000"/>
              </a:buClr>
            </a:pPr>
            <a:r>
              <a:rPr lang="pl-PL" altLang="pl-PL" sz="1800">
                <a:solidFill>
                  <a:srgbClr val="9D032A"/>
                </a:solidFill>
                <a:latin typeface="Arial Black" pitchFamily="34" charset="0"/>
              </a:rPr>
              <a:t>                    (przed otwarciem lokalu)</a:t>
            </a:r>
          </a:p>
        </p:txBody>
      </p:sp>
      <p:sp>
        <p:nvSpPr>
          <p:cNvPr id="5" name="Rectangle 7"/>
          <p:cNvSpPr txBox="1">
            <a:spLocks noChangeArrowheads="1"/>
          </p:cNvSpPr>
          <p:nvPr/>
        </p:nvSpPr>
        <p:spPr>
          <a:xfrm>
            <a:off x="212725" y="1668463"/>
            <a:ext cx="8785225" cy="513238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90000"/>
              </a:lnSpc>
              <a:spcAft>
                <a:spcPts val="0"/>
              </a:spcAft>
              <a:buClr>
                <a:srgbClr val="000000"/>
              </a:buClr>
              <a:buFont typeface="Arial" pitchFamily="34" charset="0"/>
              <a:buNone/>
              <a:defRPr/>
            </a:pPr>
            <a:r>
              <a:rPr lang="pl-PL" sz="2000" b="1" dirty="0">
                <a:cs typeface="Arial" panose="020B0604020202020204" pitchFamily="34" charset="0"/>
                <a:sym typeface="Arial"/>
              </a:rPr>
              <a:t>    </a:t>
            </a:r>
            <a:r>
              <a:rPr lang="pl-PL" sz="2000" b="1" u="sng" dirty="0">
                <a:cs typeface="Arial" panose="020B0604020202020204" pitchFamily="34" charset="0"/>
                <a:sym typeface="Arial"/>
              </a:rPr>
              <a:t> </a:t>
            </a:r>
            <a:endParaRPr lang="pl-PL" sz="2300" dirty="0">
              <a:latin typeface="Corbel" pitchFamily="34" charset="0"/>
              <a:sym typeface="Arial"/>
            </a:endParaRPr>
          </a:p>
          <a:p>
            <a:pPr marL="609600" indent="-609600" fontAlgn="auto">
              <a:lnSpc>
                <a:spcPct val="90000"/>
              </a:lnSpc>
              <a:spcAft>
                <a:spcPts val="0"/>
              </a:spcAft>
              <a:buClr>
                <a:srgbClr val="000000"/>
              </a:buClr>
              <a:defRPr/>
            </a:pPr>
            <a:endParaRPr lang="pl-PL" sz="2300" dirty="0">
              <a:latin typeface="Corbel" pitchFamily="34" charset="0"/>
              <a:sym typeface="Arial"/>
            </a:endParaRPr>
          </a:p>
          <a:p>
            <a:pPr marL="609600" indent="-609600" fontAlgn="auto">
              <a:lnSpc>
                <a:spcPct val="90000"/>
              </a:lnSpc>
              <a:spcAft>
                <a:spcPts val="0"/>
              </a:spcAft>
              <a:buClr>
                <a:srgbClr val="000000"/>
              </a:buClr>
              <a:defRPr/>
            </a:pPr>
            <a:endParaRPr lang="pl-PL" sz="2300" dirty="0">
              <a:latin typeface="Corbel" pitchFamily="34" charset="0"/>
              <a:sym typeface="Arial"/>
            </a:endParaRPr>
          </a:p>
          <a:p>
            <a:pPr marL="609600" indent="-609600" fontAlgn="auto">
              <a:lnSpc>
                <a:spcPct val="90000"/>
              </a:lnSpc>
              <a:spcAft>
                <a:spcPts val="0"/>
              </a:spcAft>
              <a:buClr>
                <a:srgbClr val="000000"/>
              </a:buClr>
              <a:defRPr/>
            </a:pPr>
            <a:endParaRPr lang="pl-PL" sz="2300" dirty="0">
              <a:latin typeface="Corbel" pitchFamily="34" charset="0"/>
              <a:sym typeface="Arial"/>
            </a:endParaRPr>
          </a:p>
          <a:p>
            <a:pPr marL="609600" indent="-609600" fontAlgn="auto">
              <a:lnSpc>
                <a:spcPct val="90000"/>
              </a:lnSpc>
              <a:spcAft>
                <a:spcPts val="0"/>
              </a:spcAft>
              <a:buClr>
                <a:schemeClr val="tx1"/>
              </a:buClr>
              <a:buFontTx/>
              <a:buNone/>
              <a:defRPr/>
            </a:pPr>
            <a:endParaRPr lang="pl-PL" sz="2300" dirty="0">
              <a:latin typeface="Corbel" pitchFamily="34" charset="0"/>
              <a:sym typeface="Arial"/>
            </a:endParaRPr>
          </a:p>
          <a:p>
            <a:pPr marL="609600" indent="-609600" fontAlgn="auto">
              <a:lnSpc>
                <a:spcPct val="90000"/>
              </a:lnSpc>
              <a:spcAft>
                <a:spcPts val="0"/>
              </a:spcAft>
              <a:buClr>
                <a:schemeClr val="tx1"/>
              </a:buClr>
              <a:buFont typeface="Wingdings" pitchFamily="2" charset="2"/>
              <a:buBlip>
                <a:blip r:embed="rId2"/>
              </a:buBlip>
              <a:defRPr/>
            </a:pPr>
            <a:endParaRPr lang="pl-PL" sz="2300" dirty="0">
              <a:latin typeface="Corbel" pitchFamily="34" charset="0"/>
              <a:sym typeface="Arial"/>
            </a:endParaRPr>
          </a:p>
          <a:p>
            <a:pPr marL="609600" indent="-609600" fontAlgn="auto">
              <a:lnSpc>
                <a:spcPct val="90000"/>
              </a:lnSpc>
              <a:spcAft>
                <a:spcPts val="0"/>
              </a:spcAft>
              <a:buClr>
                <a:srgbClr val="000000"/>
              </a:buClr>
              <a:defRPr/>
            </a:pPr>
            <a:endParaRPr lang="pl-PL" sz="2300" dirty="0">
              <a:latin typeface="Corbel" pitchFamily="34" charset="0"/>
              <a:sym typeface="Arial"/>
            </a:endParaRPr>
          </a:p>
          <a:p>
            <a:pPr marL="609600" indent="-609600" fontAlgn="auto">
              <a:lnSpc>
                <a:spcPct val="90000"/>
              </a:lnSpc>
              <a:spcAft>
                <a:spcPts val="0"/>
              </a:spcAft>
              <a:buClr>
                <a:srgbClr val="000000"/>
              </a:buClr>
              <a:defRPr/>
            </a:pPr>
            <a:endParaRPr lang="pl-PL" sz="2300" dirty="0">
              <a:latin typeface="Corbel" pitchFamily="34" charset="0"/>
              <a:sym typeface="Arial"/>
            </a:endParaRPr>
          </a:p>
          <a:p>
            <a:pPr marL="609600" indent="-609600" fontAlgn="auto">
              <a:lnSpc>
                <a:spcPct val="90000"/>
              </a:lnSpc>
              <a:spcAft>
                <a:spcPts val="0"/>
              </a:spcAft>
              <a:buClr>
                <a:srgbClr val="000000"/>
              </a:buClr>
              <a:defRPr/>
            </a:pPr>
            <a:endParaRPr lang="pl-PL" sz="2300" dirty="0">
              <a:latin typeface="Corbel" pitchFamily="34" charset="0"/>
              <a:sym typeface="Arial"/>
            </a:endParaRPr>
          </a:p>
        </p:txBody>
      </p:sp>
      <p:pic>
        <p:nvPicPr>
          <p:cNvPr id="53251" name="Obraz 6"/>
          <p:cNvPicPr>
            <a:picLocks noChangeAspect="1"/>
          </p:cNvPicPr>
          <p:nvPr/>
        </p:nvPicPr>
        <p:blipFill>
          <a:blip r:embed="rId3"/>
          <a:srcRect/>
          <a:stretch>
            <a:fillRect/>
          </a:stretch>
        </p:blipFill>
        <p:spPr bwMode="auto">
          <a:xfrm>
            <a:off x="7818438" y="146050"/>
            <a:ext cx="1185862" cy="500063"/>
          </a:xfrm>
          <a:prstGeom prst="rect">
            <a:avLst/>
          </a:prstGeom>
          <a:noFill/>
          <a:ln w="9525">
            <a:noFill/>
            <a:miter lim="800000"/>
            <a:headEnd/>
            <a:tailEnd/>
          </a:ln>
        </p:spPr>
      </p:pic>
      <p:sp>
        <p:nvSpPr>
          <p:cNvPr id="53252" name="Slide Number Placeholder 1"/>
          <p:cNvSpPr>
            <a:spLocks noGrp="1"/>
          </p:cNvSpPr>
          <p:nvPr>
            <p:ph type="sldNum" sz="quarter" idx="10"/>
          </p:nvPr>
        </p:nvSpPr>
        <p:spPr>
          <a:noFill/>
        </p:spPr>
        <p:txBody>
          <a:bodyPr/>
          <a:lstStyle/>
          <a:p>
            <a:fld id="{3716ECF7-CB49-43BD-9751-A22271711CB1}" type="slidenum">
              <a:rPr lang="en-US" smtClean="0"/>
              <a:pPr/>
              <a:t>34</a:t>
            </a:fld>
            <a:endParaRPr lang="en-US" smtClean="0"/>
          </a:p>
        </p:txBody>
      </p:sp>
      <p:sp>
        <p:nvSpPr>
          <p:cNvPr id="53253" name="Prostokąt 2"/>
          <p:cNvSpPr>
            <a:spLocks noChangeArrowheads="1"/>
          </p:cNvSpPr>
          <p:nvPr/>
        </p:nvSpPr>
        <p:spPr bwMode="auto">
          <a:xfrm>
            <a:off x="212725" y="1933575"/>
            <a:ext cx="8713788" cy="3784600"/>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pl-PL" sz="1800">
                <a:latin typeface="Franklin Gothic Book" pitchFamily="34" charset="0"/>
              </a:rPr>
              <a:t>W </a:t>
            </a:r>
            <a:r>
              <a:rPr lang="pl-PL" sz="2000">
                <a:latin typeface="Franklin Gothic Book" pitchFamily="34" charset="0"/>
              </a:rPr>
              <a:t>trakcie wykonywania wszystkich swoich czynności zarówno przed rozpoczęciem głosowania, w trakcie głosowania, jak też po jego zakończeniu, komisja ma </a:t>
            </a:r>
            <a:r>
              <a:rPr lang="pl-PL" sz="2000" b="1">
                <a:solidFill>
                  <a:srgbClr val="C00000"/>
                </a:solidFill>
                <a:latin typeface="Franklin Gothic Book" pitchFamily="34" charset="0"/>
              </a:rPr>
              <a:t>obowiązek bezwzględnego stosowania zasad bezpieczeństwa sanitarnego</a:t>
            </a:r>
            <a:r>
              <a:rPr lang="pl-PL" sz="2000">
                <a:solidFill>
                  <a:srgbClr val="C00000"/>
                </a:solidFill>
                <a:latin typeface="Franklin Gothic Book" pitchFamily="34" charset="0"/>
              </a:rPr>
              <a:t> </a:t>
            </a:r>
            <a:r>
              <a:rPr lang="pl-PL" sz="2000">
                <a:latin typeface="Franklin Gothic Book" pitchFamily="34" charset="0"/>
              </a:rPr>
              <a:t>w lokalu wyborczym, o których mowa w rozporządzeniu Ministra Zdrowia oraz pilnowania, aby zasady te były przestrzegane przez inne osoby przebywające w lokalu wyborczym, tj. przez wyborców, mężów zaufania, obserwatorów społecznych, obserwatorów międzynarodowych, operatora informatycznej obsługi komisji oraz dziennikarzy.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pole tekstowe 2"/>
          <p:cNvSpPr txBox="1">
            <a:spLocks noChangeArrowheads="1"/>
          </p:cNvSpPr>
          <p:nvPr/>
        </p:nvSpPr>
        <p:spPr bwMode="auto">
          <a:xfrm>
            <a:off x="1501775" y="966788"/>
            <a:ext cx="8424863" cy="677862"/>
          </a:xfrm>
          <a:prstGeom prst="rect">
            <a:avLst/>
          </a:prstGeom>
          <a:noFill/>
          <a:ln w="9525">
            <a:noFill/>
            <a:miter lim="800000"/>
            <a:headEnd/>
            <a:tailEnd/>
          </a:ln>
        </p:spPr>
        <p:txBody>
          <a:bodyPr>
            <a:spAutoFit/>
          </a:bodyPr>
          <a:lstStyle/>
          <a:p>
            <a:pPr>
              <a:buClr>
                <a:srgbClr val="000000"/>
              </a:buClr>
            </a:pPr>
            <a:r>
              <a:rPr lang="pl-PL" altLang="pl-PL" sz="2000" b="1">
                <a:solidFill>
                  <a:srgbClr val="9D032A"/>
                </a:solidFill>
                <a:latin typeface="Arial Black" pitchFamily="34" charset="0"/>
              </a:rPr>
              <a:t>ZADANIA KOMISJI W DNIU GŁOSOWANIA</a:t>
            </a:r>
          </a:p>
          <a:p>
            <a:pPr>
              <a:buClr>
                <a:srgbClr val="000000"/>
              </a:buClr>
            </a:pPr>
            <a:r>
              <a:rPr lang="pl-PL" altLang="pl-PL" sz="1800">
                <a:solidFill>
                  <a:srgbClr val="9D032A"/>
                </a:solidFill>
                <a:latin typeface="Arial Black" pitchFamily="34" charset="0"/>
              </a:rPr>
              <a:t>                    (przed otwarciem lokalu)</a:t>
            </a:r>
          </a:p>
        </p:txBody>
      </p:sp>
      <p:sp>
        <p:nvSpPr>
          <p:cNvPr id="54274" name="Rectangle 7"/>
          <p:cNvSpPr txBox="1">
            <a:spLocks noChangeArrowheads="1"/>
          </p:cNvSpPr>
          <p:nvPr/>
        </p:nvSpPr>
        <p:spPr bwMode="auto">
          <a:xfrm>
            <a:off x="107950" y="1557338"/>
            <a:ext cx="8677275" cy="4751387"/>
          </a:xfrm>
          <a:prstGeom prst="rect">
            <a:avLst/>
          </a:prstGeom>
          <a:noFill/>
          <a:ln w="9525">
            <a:noFill/>
            <a:miter lim="800000"/>
            <a:headEnd/>
            <a:tailEnd/>
          </a:ln>
        </p:spPr>
        <p:txBody>
          <a:bodyPr/>
          <a:lstStyle/>
          <a:p>
            <a:pPr algn="ctr">
              <a:lnSpc>
                <a:spcPct val="80000"/>
              </a:lnSpc>
              <a:spcBef>
                <a:spcPct val="20000"/>
              </a:spcBef>
              <a:buClr>
                <a:srgbClr val="000000"/>
              </a:buClr>
              <a:buFont typeface="Arial" charset="0"/>
              <a:buNone/>
            </a:pPr>
            <a:endParaRPr lang="pl-PL" sz="1900">
              <a:solidFill>
                <a:schemeClr val="tx1"/>
              </a:solidFill>
            </a:endParaRPr>
          </a:p>
          <a:p>
            <a:pPr eaLnBrk="0" hangingPunct="0">
              <a:lnSpc>
                <a:spcPct val="90000"/>
              </a:lnSpc>
              <a:buClr>
                <a:srgbClr val="000000"/>
              </a:buClr>
              <a:buFont typeface="Arial" charset="0"/>
              <a:buChar char="•"/>
            </a:pPr>
            <a:r>
              <a:rPr lang="pl-PL" sz="1700">
                <a:latin typeface="Franklin Gothic Medium" pitchFamily="34" charset="0"/>
              </a:rPr>
              <a:t>po sprawdzeniu czy urna jest pusta, zamyka i opieczętowuje </a:t>
            </a:r>
            <a:r>
              <a:rPr lang="pl-PL" sz="1700">
                <a:solidFill>
                  <a:srgbClr val="FF0000"/>
                </a:solidFill>
                <a:latin typeface="Franklin Gothic Medium" pitchFamily="34" charset="0"/>
              </a:rPr>
              <a:t>lub</a:t>
            </a:r>
            <a:r>
              <a:rPr lang="pl-PL" sz="1700">
                <a:solidFill>
                  <a:srgbClr val="9D032A"/>
                </a:solidFill>
                <a:latin typeface="Franklin Gothic Medium" pitchFamily="34" charset="0"/>
              </a:rPr>
              <a:t> </a:t>
            </a:r>
            <a:r>
              <a:rPr lang="pl-PL" sz="1700">
                <a:latin typeface="Franklin Gothic Medium" pitchFamily="34" charset="0"/>
              </a:rPr>
              <a:t>zabezpiecza za pomocą jednorazowych plomb z unikalnym numerem. Numer ten wpisuje w protokole wewnętrznym</a:t>
            </a:r>
          </a:p>
          <a:p>
            <a:pPr eaLnBrk="0" hangingPunct="0">
              <a:lnSpc>
                <a:spcPct val="90000"/>
              </a:lnSpc>
              <a:buClr>
                <a:srgbClr val="000000"/>
              </a:buClr>
              <a:buFont typeface="Arial" charset="0"/>
              <a:buChar char="•"/>
            </a:pPr>
            <a:endParaRPr lang="pl-PL" sz="1700" b="1">
              <a:latin typeface="Franklin Gothic Medium" pitchFamily="34" charset="0"/>
            </a:endParaRPr>
          </a:p>
          <a:p>
            <a:pPr eaLnBrk="0" hangingPunct="0">
              <a:lnSpc>
                <a:spcPct val="90000"/>
              </a:lnSpc>
              <a:buClr>
                <a:srgbClr val="000000"/>
              </a:buClr>
              <a:buFont typeface="Arial" charset="0"/>
              <a:buChar char="•"/>
            </a:pPr>
            <a:r>
              <a:rPr lang="pl-PL" sz="1700">
                <a:latin typeface="Franklin Gothic Medium" pitchFamily="34" charset="0"/>
              </a:rPr>
              <a:t>jeżeli na terenie sąsiadującym z terenem budynku, w którym mieści się lokal wyborczy, uprzednio </a:t>
            </a:r>
            <a:r>
              <a:rPr lang="pl-PL" sz="1700">
                <a:solidFill>
                  <a:srgbClr val="C00000"/>
                </a:solidFill>
                <a:latin typeface="Franklin Gothic Medium" pitchFamily="34" charset="0"/>
              </a:rPr>
              <a:t>(przed dniem głosowania) </a:t>
            </a:r>
            <a:r>
              <a:rPr lang="pl-PL" sz="1700">
                <a:latin typeface="Franklin Gothic Medium" pitchFamily="34" charset="0"/>
              </a:rPr>
              <a:t>zostały umieszczone elementy agitacyjne komitetów wyborczych</a:t>
            </a:r>
            <a:r>
              <a:rPr lang="pl-PL" sz="1700" b="1">
                <a:solidFill>
                  <a:srgbClr val="4472C4"/>
                </a:solidFill>
                <a:latin typeface="Franklin Gothic Medium" pitchFamily="34" charset="0"/>
              </a:rPr>
              <a:t>, komisja je pozostawia !!</a:t>
            </a:r>
            <a:endParaRPr lang="pl-PL" sz="1800" b="1">
              <a:solidFill>
                <a:schemeClr val="tx1"/>
              </a:solidFill>
              <a:latin typeface="Franklin Gothic Medium" pitchFamily="34" charset="0"/>
            </a:endParaRPr>
          </a:p>
          <a:p>
            <a:pPr>
              <a:lnSpc>
                <a:spcPct val="90000"/>
              </a:lnSpc>
              <a:spcBef>
                <a:spcPct val="20000"/>
              </a:spcBef>
              <a:buClr>
                <a:srgbClr val="000000"/>
              </a:buClr>
              <a:buFont typeface="Arial" charset="0"/>
              <a:buChar char="•"/>
            </a:pPr>
            <a:endParaRPr lang="pl-PL" sz="1800" b="1">
              <a:solidFill>
                <a:schemeClr val="tx1"/>
              </a:solidFill>
              <a:latin typeface="Franklin Gothic Medium" pitchFamily="34" charset="0"/>
            </a:endParaRPr>
          </a:p>
          <a:p>
            <a:pPr>
              <a:lnSpc>
                <a:spcPct val="90000"/>
              </a:lnSpc>
              <a:spcBef>
                <a:spcPct val="20000"/>
              </a:spcBef>
              <a:buClr>
                <a:srgbClr val="000000"/>
              </a:buClr>
              <a:buFont typeface="Arial" charset="0"/>
              <a:buChar char="•"/>
            </a:pPr>
            <a:r>
              <a:rPr lang="pl-PL" sz="1800" b="1">
                <a:solidFill>
                  <a:schemeClr val="tx1"/>
                </a:solidFill>
                <a:latin typeface="Franklin Gothic Medium" pitchFamily="34" charset="0"/>
              </a:rPr>
              <a:t>przewodniczący komisji wyznacza członka komisji</a:t>
            </a:r>
            <a:r>
              <a:rPr lang="pl-PL" sz="1800">
                <a:solidFill>
                  <a:schemeClr val="tx1"/>
                </a:solidFill>
                <a:latin typeface="Franklin Gothic Medium" pitchFamily="34" charset="0"/>
              </a:rPr>
              <a:t>, który przebywając w bezpośredniej bliskości urny zapewnia jej nienaruszalność oraz przestrzeganie przez wyborców zasad dotyczących tajności głosowania, </a:t>
            </a:r>
            <a:r>
              <a:rPr lang="pl-PL" sz="1800" b="1">
                <a:solidFill>
                  <a:srgbClr val="FF9800"/>
                </a:solidFill>
                <a:latin typeface="Franklin Gothic Medium" pitchFamily="34" charset="0"/>
              </a:rPr>
              <a:t>tj.</a:t>
            </a:r>
            <a:r>
              <a:rPr lang="pl-PL" sz="1800">
                <a:solidFill>
                  <a:srgbClr val="FF9800"/>
                </a:solidFill>
                <a:latin typeface="Franklin Gothic Medium" pitchFamily="34" charset="0"/>
              </a:rPr>
              <a:t> </a:t>
            </a:r>
            <a:r>
              <a:rPr lang="pl-PL" sz="1800" b="1">
                <a:solidFill>
                  <a:srgbClr val="FF9800"/>
                </a:solidFill>
                <a:latin typeface="Franklin Gothic Medium" pitchFamily="34" charset="0"/>
              </a:rPr>
              <a:t>czuwa, aby wyborcy wrzucali karty do urny w taki sposób, aby strona zadrukowana była niewidoczna</a:t>
            </a:r>
            <a:r>
              <a:rPr lang="pl-PL" sz="1800">
                <a:solidFill>
                  <a:srgbClr val="FF9800"/>
                </a:solidFill>
                <a:latin typeface="Franklin Gothic Medium" pitchFamily="34" charset="0"/>
              </a:rPr>
              <a:t>.</a:t>
            </a:r>
          </a:p>
          <a:p>
            <a:pPr>
              <a:lnSpc>
                <a:spcPct val="90000"/>
              </a:lnSpc>
              <a:spcBef>
                <a:spcPct val="20000"/>
              </a:spcBef>
              <a:buClr>
                <a:srgbClr val="000000"/>
              </a:buClr>
              <a:buFont typeface="Arial" charset="0"/>
              <a:buNone/>
            </a:pPr>
            <a:endParaRPr lang="pl-PL" sz="1800">
              <a:solidFill>
                <a:schemeClr val="tx1"/>
              </a:solidFill>
              <a:latin typeface="Franklin Gothic Medium" pitchFamily="34" charset="0"/>
            </a:endParaRPr>
          </a:p>
          <a:p>
            <a:pPr>
              <a:lnSpc>
                <a:spcPct val="90000"/>
              </a:lnSpc>
              <a:spcBef>
                <a:spcPct val="20000"/>
              </a:spcBef>
              <a:buClr>
                <a:srgbClr val="000000"/>
              </a:buClr>
              <a:buFont typeface="Arial" charset="0"/>
              <a:buChar char="•"/>
            </a:pPr>
            <a:r>
              <a:rPr lang="pl-PL" sz="1800">
                <a:solidFill>
                  <a:schemeClr val="tx1"/>
                </a:solidFill>
                <a:latin typeface="Franklin Gothic Medium" pitchFamily="34" charset="0"/>
              </a:rPr>
              <a:t>urny nie wolno wynosić z lokalu wyborczego; </a:t>
            </a:r>
          </a:p>
          <a:p>
            <a:pPr algn="just">
              <a:lnSpc>
                <a:spcPct val="80000"/>
              </a:lnSpc>
              <a:spcBef>
                <a:spcPct val="20000"/>
              </a:spcBef>
              <a:buClr>
                <a:schemeClr val="tx1"/>
              </a:buClr>
            </a:pPr>
            <a:endParaRPr lang="pl-PL" sz="2100">
              <a:solidFill>
                <a:schemeClr val="tx1"/>
              </a:solidFill>
              <a:latin typeface="Corbel" pitchFamily="34" charset="0"/>
            </a:endParaRPr>
          </a:p>
          <a:p>
            <a:pPr algn="just">
              <a:lnSpc>
                <a:spcPct val="80000"/>
              </a:lnSpc>
              <a:spcBef>
                <a:spcPct val="20000"/>
              </a:spcBef>
              <a:buClr>
                <a:schemeClr val="tx1"/>
              </a:buClr>
            </a:pPr>
            <a:endParaRPr lang="pl-PL" sz="2100">
              <a:solidFill>
                <a:schemeClr val="tx1"/>
              </a:solidFill>
              <a:latin typeface="Corbel" pitchFamily="34" charset="0"/>
            </a:endParaRPr>
          </a:p>
          <a:p>
            <a:pPr algn="just">
              <a:lnSpc>
                <a:spcPct val="80000"/>
              </a:lnSpc>
              <a:spcBef>
                <a:spcPct val="20000"/>
              </a:spcBef>
              <a:buClr>
                <a:schemeClr val="tx1"/>
              </a:buClr>
            </a:pPr>
            <a:endParaRPr lang="pl-PL" sz="2100">
              <a:solidFill>
                <a:schemeClr val="tx1"/>
              </a:solidFill>
              <a:latin typeface="Corbel" pitchFamily="34" charset="0"/>
            </a:endParaRPr>
          </a:p>
          <a:p>
            <a:pPr>
              <a:lnSpc>
                <a:spcPct val="80000"/>
              </a:lnSpc>
              <a:spcBef>
                <a:spcPct val="20000"/>
              </a:spcBef>
              <a:buClr>
                <a:schemeClr val="tx1"/>
              </a:buClr>
              <a:buFont typeface="Wingdings" pitchFamily="2" charset="2"/>
              <a:buBlip>
                <a:blip r:embed="rId2"/>
              </a:buBlip>
            </a:pPr>
            <a:endParaRPr lang="pl-PL" sz="2100">
              <a:solidFill>
                <a:schemeClr val="tx1"/>
              </a:solidFill>
              <a:latin typeface="Corbel" pitchFamily="34" charset="0"/>
            </a:endParaRPr>
          </a:p>
          <a:p>
            <a:pPr>
              <a:lnSpc>
                <a:spcPct val="80000"/>
              </a:lnSpc>
              <a:spcBef>
                <a:spcPct val="20000"/>
              </a:spcBef>
              <a:buClr>
                <a:srgbClr val="000000"/>
              </a:buClr>
              <a:buFont typeface="Arial" charset="0"/>
              <a:buChar char="•"/>
            </a:pPr>
            <a:endParaRPr lang="pl-PL" sz="2100">
              <a:solidFill>
                <a:schemeClr val="tx1"/>
              </a:solidFill>
              <a:latin typeface="Corbel" pitchFamily="34" charset="0"/>
            </a:endParaRPr>
          </a:p>
          <a:p>
            <a:pPr>
              <a:lnSpc>
                <a:spcPct val="80000"/>
              </a:lnSpc>
              <a:spcBef>
                <a:spcPct val="20000"/>
              </a:spcBef>
              <a:buClr>
                <a:srgbClr val="000000"/>
              </a:buClr>
              <a:buFont typeface="Arial" charset="0"/>
              <a:buChar char="•"/>
            </a:pPr>
            <a:endParaRPr lang="pl-PL" sz="2100">
              <a:solidFill>
                <a:schemeClr val="tx1"/>
              </a:solidFill>
              <a:latin typeface="Corbel" pitchFamily="34" charset="0"/>
            </a:endParaRPr>
          </a:p>
          <a:p>
            <a:pPr>
              <a:lnSpc>
                <a:spcPct val="80000"/>
              </a:lnSpc>
              <a:spcBef>
                <a:spcPct val="20000"/>
              </a:spcBef>
              <a:buClr>
                <a:srgbClr val="000000"/>
              </a:buClr>
              <a:buFont typeface="Arial" charset="0"/>
              <a:buChar char="•"/>
            </a:pPr>
            <a:endParaRPr lang="pl-PL" sz="2100">
              <a:solidFill>
                <a:schemeClr val="tx1"/>
              </a:solidFill>
              <a:latin typeface="Corbel" pitchFamily="34" charset="0"/>
            </a:endParaRPr>
          </a:p>
        </p:txBody>
      </p:sp>
      <p:pic>
        <p:nvPicPr>
          <p:cNvPr id="54275" name="Obraz 6"/>
          <p:cNvPicPr>
            <a:picLocks noChangeAspect="1"/>
          </p:cNvPicPr>
          <p:nvPr/>
        </p:nvPicPr>
        <p:blipFill>
          <a:blip r:embed="rId3"/>
          <a:srcRect/>
          <a:stretch>
            <a:fillRect/>
          </a:stretch>
        </p:blipFill>
        <p:spPr bwMode="auto">
          <a:xfrm>
            <a:off x="7818438" y="146050"/>
            <a:ext cx="1185862" cy="500063"/>
          </a:xfrm>
          <a:prstGeom prst="rect">
            <a:avLst/>
          </a:prstGeom>
          <a:noFill/>
          <a:ln w="9525">
            <a:noFill/>
            <a:miter lim="800000"/>
            <a:headEnd/>
            <a:tailEnd/>
          </a:ln>
        </p:spPr>
      </p:pic>
      <p:sp>
        <p:nvSpPr>
          <p:cNvPr id="54276" name="Slide Number Placeholder 1"/>
          <p:cNvSpPr>
            <a:spLocks noGrp="1"/>
          </p:cNvSpPr>
          <p:nvPr>
            <p:ph type="sldNum" sz="quarter" idx="10"/>
          </p:nvPr>
        </p:nvSpPr>
        <p:spPr>
          <a:noFill/>
        </p:spPr>
        <p:txBody>
          <a:bodyPr/>
          <a:lstStyle/>
          <a:p>
            <a:fld id="{995EBE67-B745-4371-BF00-F9BE4501F6DA}" type="slidenum">
              <a:rPr lang="en-US" smtClean="0"/>
              <a:pPr/>
              <a:t>35</a:t>
            </a:fld>
            <a:endParaRPr 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pole tekstowe 2"/>
          <p:cNvSpPr txBox="1">
            <a:spLocks noChangeArrowheads="1"/>
          </p:cNvSpPr>
          <p:nvPr/>
        </p:nvSpPr>
        <p:spPr bwMode="auto">
          <a:xfrm>
            <a:off x="639763" y="658813"/>
            <a:ext cx="8424862" cy="677862"/>
          </a:xfrm>
          <a:prstGeom prst="rect">
            <a:avLst/>
          </a:prstGeom>
          <a:noFill/>
          <a:ln w="9525">
            <a:noFill/>
            <a:miter lim="800000"/>
            <a:headEnd/>
            <a:tailEnd/>
          </a:ln>
        </p:spPr>
        <p:txBody>
          <a:bodyPr>
            <a:spAutoFit/>
          </a:bodyPr>
          <a:lstStyle/>
          <a:p>
            <a:pPr>
              <a:buClr>
                <a:srgbClr val="000000"/>
              </a:buClr>
            </a:pPr>
            <a:r>
              <a:rPr lang="pl-PL" altLang="pl-PL" sz="2000" b="1">
                <a:solidFill>
                  <a:schemeClr val="bg1"/>
                </a:solidFill>
                <a:latin typeface="Arial Black" pitchFamily="34" charset="0"/>
              </a:rPr>
              <a:t>ZADANIA KOMISJI W DNIU GŁOSOWANIA</a:t>
            </a:r>
          </a:p>
          <a:p>
            <a:pPr>
              <a:buClr>
                <a:srgbClr val="000000"/>
              </a:buClr>
            </a:pPr>
            <a:r>
              <a:rPr lang="pl-PL" altLang="pl-PL" sz="1800">
                <a:solidFill>
                  <a:schemeClr val="bg1"/>
                </a:solidFill>
                <a:latin typeface="Arial Black" pitchFamily="34" charset="0"/>
              </a:rPr>
              <a:t>                                 (7.00 – 21.00)</a:t>
            </a:r>
          </a:p>
        </p:txBody>
      </p:sp>
      <p:sp>
        <p:nvSpPr>
          <p:cNvPr id="55298" name="Prostokąt 3"/>
          <p:cNvSpPr>
            <a:spLocks noChangeArrowheads="1"/>
          </p:cNvSpPr>
          <p:nvPr/>
        </p:nvSpPr>
        <p:spPr bwMode="auto">
          <a:xfrm>
            <a:off x="400050" y="2152650"/>
            <a:ext cx="8486775" cy="1016000"/>
          </a:xfrm>
          <a:prstGeom prst="rect">
            <a:avLst/>
          </a:prstGeom>
          <a:solidFill>
            <a:srgbClr val="FFCCCC"/>
          </a:solidFill>
          <a:ln w="28575">
            <a:solidFill>
              <a:srgbClr val="FF0000"/>
            </a:solidFill>
            <a:miter lim="800000"/>
            <a:headEnd/>
            <a:tailEnd/>
          </a:ln>
        </p:spPr>
        <p:txBody>
          <a:bodyPr>
            <a:spAutoFit/>
          </a:bodyPr>
          <a:lstStyle/>
          <a:p>
            <a:pPr>
              <a:buClr>
                <a:srgbClr val="000000"/>
              </a:buClr>
            </a:pPr>
            <a:r>
              <a:rPr lang="pl-PL" altLang="pl-PL" sz="2000">
                <a:solidFill>
                  <a:schemeClr val="tx1"/>
                </a:solidFill>
              </a:rPr>
              <a:t>Jeżeli</a:t>
            </a:r>
            <a:r>
              <a:rPr lang="pl-PL" altLang="pl-PL" sz="2000" b="1">
                <a:solidFill>
                  <a:schemeClr val="tx1"/>
                </a:solidFill>
              </a:rPr>
              <a:t> </a:t>
            </a:r>
            <a:r>
              <a:rPr lang="pl-PL" altLang="pl-PL" sz="2000" b="1" u="sng">
                <a:solidFill>
                  <a:schemeClr val="tx1"/>
                </a:solidFill>
              </a:rPr>
              <a:t>po wydrukowaniu kart</a:t>
            </a:r>
            <a:r>
              <a:rPr lang="pl-PL" altLang="pl-PL" sz="2000" b="1">
                <a:solidFill>
                  <a:schemeClr val="tx1"/>
                </a:solidFill>
              </a:rPr>
              <a:t> </a:t>
            </a:r>
            <a:r>
              <a:rPr lang="pl-PL" altLang="pl-PL" sz="2000">
                <a:solidFill>
                  <a:schemeClr val="tx1"/>
                </a:solidFill>
              </a:rPr>
              <a:t>nastąpiło:</a:t>
            </a:r>
            <a:br>
              <a:rPr lang="pl-PL" altLang="pl-PL" sz="2000">
                <a:solidFill>
                  <a:schemeClr val="tx1"/>
                </a:solidFill>
              </a:rPr>
            </a:br>
            <a:r>
              <a:rPr lang="pl-PL" altLang="pl-PL" sz="2000">
                <a:solidFill>
                  <a:schemeClr val="tx1"/>
                </a:solidFill>
              </a:rPr>
              <a:t>- skreślenie kandydata </a:t>
            </a:r>
          </a:p>
          <a:p>
            <a:pPr>
              <a:buClr>
                <a:srgbClr val="000000"/>
              </a:buClr>
            </a:pPr>
            <a:r>
              <a:rPr lang="pl-PL" altLang="pl-PL" sz="2000">
                <a:solidFill>
                  <a:schemeClr val="tx1"/>
                </a:solidFill>
              </a:rPr>
              <a:t>- lub unieważnienie rejestracji listy:</a:t>
            </a:r>
          </a:p>
        </p:txBody>
      </p:sp>
      <p:sp>
        <p:nvSpPr>
          <p:cNvPr id="55299" name="Prostokąt 3"/>
          <p:cNvSpPr>
            <a:spLocks noChangeArrowheads="1"/>
          </p:cNvSpPr>
          <p:nvPr/>
        </p:nvSpPr>
        <p:spPr bwMode="auto">
          <a:xfrm>
            <a:off x="1400175" y="3454400"/>
            <a:ext cx="5976938" cy="339725"/>
          </a:xfrm>
          <a:prstGeom prst="rect">
            <a:avLst/>
          </a:prstGeom>
          <a:solidFill>
            <a:srgbClr val="FFFFCC"/>
          </a:solidFill>
          <a:ln w="38100">
            <a:solidFill>
              <a:srgbClr val="C00000"/>
            </a:solidFill>
            <a:miter lim="800000"/>
            <a:headEnd/>
            <a:tailEnd/>
          </a:ln>
        </p:spPr>
        <p:txBody>
          <a:bodyPr>
            <a:spAutoFit/>
          </a:bodyPr>
          <a:lstStyle/>
          <a:p>
            <a:pPr algn="ctr">
              <a:buClr>
                <a:srgbClr val="000000"/>
              </a:buClr>
            </a:pPr>
            <a:r>
              <a:rPr lang="pl-PL" altLang="pl-PL" sz="1600" b="1">
                <a:solidFill>
                  <a:schemeClr val="tx1"/>
                </a:solidFill>
                <a:latin typeface="Calibri" pitchFamily="34" charset="0"/>
              </a:rPr>
              <a:t>Państwowa Komisja Wyborcza - nie drukuje się nowych kart !!</a:t>
            </a:r>
          </a:p>
        </p:txBody>
      </p:sp>
      <p:sp>
        <p:nvSpPr>
          <p:cNvPr id="55300" name="Prostokąt 9"/>
          <p:cNvSpPr>
            <a:spLocks noChangeArrowheads="1"/>
          </p:cNvSpPr>
          <p:nvPr/>
        </p:nvSpPr>
        <p:spPr bwMode="auto">
          <a:xfrm>
            <a:off x="400050" y="3978275"/>
            <a:ext cx="3148013" cy="369888"/>
          </a:xfrm>
          <a:prstGeom prst="rect">
            <a:avLst/>
          </a:prstGeom>
          <a:solidFill>
            <a:srgbClr val="FFCCCC"/>
          </a:solidFill>
          <a:ln w="9525">
            <a:noFill/>
            <a:miter lim="800000"/>
            <a:headEnd/>
            <a:tailEnd/>
          </a:ln>
        </p:spPr>
        <p:txBody>
          <a:bodyPr wrap="none">
            <a:spAutoFit/>
          </a:bodyPr>
          <a:lstStyle/>
          <a:p>
            <a:pPr marL="342900" indent="-342900">
              <a:buClr>
                <a:srgbClr val="000000"/>
              </a:buClr>
            </a:pPr>
            <a:r>
              <a:rPr lang="pl-PL" altLang="pl-PL" sz="1800" b="1">
                <a:solidFill>
                  <a:schemeClr val="tx1"/>
                </a:solidFill>
                <a:latin typeface="Calibri" pitchFamily="34" charset="0"/>
              </a:rPr>
              <a:t>Obwodowa Komisja Wyborcza:</a:t>
            </a:r>
          </a:p>
        </p:txBody>
      </p:sp>
      <p:sp>
        <p:nvSpPr>
          <p:cNvPr id="55301" name="Prostokąt 10"/>
          <p:cNvSpPr>
            <a:spLocks noChangeArrowheads="1"/>
          </p:cNvSpPr>
          <p:nvPr/>
        </p:nvSpPr>
        <p:spPr bwMode="auto">
          <a:xfrm>
            <a:off x="400050" y="4479925"/>
            <a:ext cx="6810375" cy="954088"/>
          </a:xfrm>
          <a:prstGeom prst="rect">
            <a:avLst/>
          </a:prstGeom>
          <a:noFill/>
          <a:ln w="9525">
            <a:noFill/>
            <a:miter lim="800000"/>
            <a:headEnd/>
            <a:tailEnd/>
          </a:ln>
        </p:spPr>
        <p:txBody>
          <a:bodyPr>
            <a:spAutoFit/>
          </a:bodyPr>
          <a:lstStyle/>
          <a:p>
            <a:pPr marL="342900" indent="-342900">
              <a:buClr>
                <a:srgbClr val="000000"/>
              </a:buClr>
              <a:buFont typeface="Calibri Light" pitchFamily="34" charset="0"/>
              <a:buAutoNum type="arabicPeriod"/>
            </a:pPr>
            <a:r>
              <a:rPr lang="pl-PL" altLang="pl-PL" b="1">
                <a:solidFill>
                  <a:schemeClr val="tx1"/>
                </a:solidFill>
              </a:rPr>
              <a:t>umieszcza otrzymaną informację </a:t>
            </a:r>
            <a:r>
              <a:rPr lang="pl-PL" altLang="pl-PL">
                <a:solidFill>
                  <a:schemeClr val="tx1"/>
                </a:solidFill>
              </a:rPr>
              <a:t>o skreśleniach i nowym brzmieniu karty w lokalu przy obwieszczeniu o zarejestrowanych listach kandydatów</a:t>
            </a:r>
          </a:p>
          <a:p>
            <a:pPr marL="342900" indent="-342900">
              <a:buClr>
                <a:srgbClr val="000000"/>
              </a:buClr>
              <a:buFont typeface="Calibri Light" pitchFamily="34" charset="0"/>
              <a:buAutoNum type="arabicPeriod"/>
            </a:pPr>
            <a:endParaRPr lang="pl-PL" altLang="pl-PL">
              <a:solidFill>
                <a:schemeClr val="tx1"/>
              </a:solidFill>
            </a:endParaRPr>
          </a:p>
          <a:p>
            <a:pPr marL="342900" indent="-342900">
              <a:buClr>
                <a:srgbClr val="000000"/>
              </a:buClr>
              <a:buFont typeface="Calibri Light" pitchFamily="34" charset="0"/>
              <a:buAutoNum type="arabicPeriod"/>
            </a:pPr>
            <a:r>
              <a:rPr lang="pl-PL" altLang="pl-PL" b="1">
                <a:solidFill>
                  <a:schemeClr val="tx1"/>
                </a:solidFill>
              </a:rPr>
              <a:t>informuje o tym ustnie wyborców przy wydawaniu karty do głosowania</a:t>
            </a:r>
            <a:r>
              <a:rPr lang="pl-PL" altLang="pl-PL" b="1">
                <a:solidFill>
                  <a:srgbClr val="7030A0"/>
                </a:solidFill>
              </a:rPr>
              <a:t>.</a:t>
            </a:r>
            <a:endParaRPr lang="pl-PL" altLang="pl-PL" b="1">
              <a:solidFill>
                <a:schemeClr val="tx1"/>
              </a:solidFill>
            </a:endParaRPr>
          </a:p>
        </p:txBody>
      </p:sp>
      <p:sp>
        <p:nvSpPr>
          <p:cNvPr id="55302" name="Prostokąt 11"/>
          <p:cNvSpPr>
            <a:spLocks noChangeArrowheads="1"/>
          </p:cNvSpPr>
          <p:nvPr/>
        </p:nvSpPr>
        <p:spPr bwMode="auto">
          <a:xfrm>
            <a:off x="400050" y="6018213"/>
            <a:ext cx="6486525" cy="584200"/>
          </a:xfrm>
          <a:prstGeom prst="rect">
            <a:avLst/>
          </a:prstGeom>
          <a:solidFill>
            <a:srgbClr val="FFCCCC"/>
          </a:solidFill>
          <a:ln w="9525">
            <a:noFill/>
            <a:miter lim="800000"/>
            <a:headEnd/>
            <a:tailEnd/>
          </a:ln>
        </p:spPr>
        <p:txBody>
          <a:bodyPr>
            <a:spAutoFit/>
          </a:bodyPr>
          <a:lstStyle/>
          <a:p>
            <a:pPr>
              <a:buClr>
                <a:srgbClr val="000000"/>
              </a:buClr>
            </a:pPr>
            <a:r>
              <a:rPr lang="pl-PL" altLang="pl-PL" sz="1600" b="1">
                <a:solidFill>
                  <a:schemeClr val="tx1"/>
                </a:solidFill>
              </a:rPr>
              <a:t>niedopuszczalne jest dokonywanie przez komisję jakichkolwiek skreśleń i adnotacji na kartach do głosowania !!.</a:t>
            </a:r>
            <a:endParaRPr lang="pl-PL" altLang="pl-PL" sz="1600">
              <a:solidFill>
                <a:schemeClr val="tx1"/>
              </a:solidFill>
            </a:endParaRPr>
          </a:p>
        </p:txBody>
      </p:sp>
      <p:pic>
        <p:nvPicPr>
          <p:cNvPr id="55303" name="Obraz 6"/>
          <p:cNvPicPr>
            <a:picLocks noChangeAspect="1"/>
          </p:cNvPicPr>
          <p:nvPr/>
        </p:nvPicPr>
        <p:blipFill>
          <a:blip r:embed="rId2"/>
          <a:srcRect/>
          <a:stretch>
            <a:fillRect/>
          </a:stretch>
        </p:blipFill>
        <p:spPr bwMode="auto">
          <a:xfrm>
            <a:off x="7818438" y="146050"/>
            <a:ext cx="1185862" cy="500063"/>
          </a:xfrm>
          <a:prstGeom prst="rect">
            <a:avLst/>
          </a:prstGeom>
          <a:noFill/>
          <a:ln w="9525">
            <a:noFill/>
            <a:miter lim="800000"/>
            <a:headEnd/>
            <a:tailEnd/>
          </a:ln>
        </p:spPr>
      </p:pic>
      <p:sp>
        <p:nvSpPr>
          <p:cNvPr id="55304" name="Slide Number Placeholder 2"/>
          <p:cNvSpPr>
            <a:spLocks noGrp="1"/>
          </p:cNvSpPr>
          <p:nvPr>
            <p:ph type="sldNum" sz="quarter" idx="10"/>
          </p:nvPr>
        </p:nvSpPr>
        <p:spPr>
          <a:noFill/>
        </p:spPr>
        <p:txBody>
          <a:bodyPr/>
          <a:lstStyle/>
          <a:p>
            <a:fld id="{79E83E53-49DC-4B20-A96C-057571D40389}" type="slidenum">
              <a:rPr lang="pl-PL" smtClean="0"/>
              <a:pPr/>
              <a:t>36</a:t>
            </a:fld>
            <a:endParaRPr lang="pl-PL"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ymbol zastępczy zawartości 1"/>
          <p:cNvSpPr txBox="1">
            <a:spLocks noGrp="1"/>
          </p:cNvSpPr>
          <p:nvPr>
            <p:ph sz="quarter" idx="4294967295"/>
          </p:nvPr>
        </p:nvSpPr>
        <p:spPr>
          <a:xfrm>
            <a:off x="150813" y="1863725"/>
            <a:ext cx="8785225" cy="1816100"/>
          </a:xfrm>
        </p:spPr>
        <p:txBody>
          <a:bodyPr/>
          <a:lstStyle/>
          <a:p>
            <a:pPr eaLnBrk="1" hangingPunct="1">
              <a:spcBef>
                <a:spcPts val="600"/>
              </a:spcBef>
              <a:buClr>
                <a:srgbClr val="C7D3E6"/>
              </a:buClr>
              <a:buSzPts val="2400"/>
            </a:pPr>
            <a:r>
              <a:rPr lang="pl-PL" sz="2000" b="1" smtClean="0">
                <a:solidFill>
                  <a:srgbClr val="C00000"/>
                </a:solidFill>
                <a:latin typeface="Franklin Gothic Book" pitchFamily="34" charset="0"/>
                <a:ea typeface="Roboto Condensed Light"/>
                <a:cs typeface="Roboto Condensed Light"/>
                <a:sym typeface="Roboto Condensed Light"/>
              </a:rPr>
              <a:t>Przewodniczący komisji obowiązkowo wyznacza członka komisji</a:t>
            </a:r>
            <a:r>
              <a:rPr lang="pl-PL" sz="2000" smtClean="0">
                <a:solidFill>
                  <a:srgbClr val="263248"/>
                </a:solidFill>
                <a:latin typeface="Franklin Gothic Book" pitchFamily="34" charset="0"/>
                <a:ea typeface="Roboto Condensed Light"/>
                <a:cs typeface="Roboto Condensed Light"/>
                <a:sym typeface="Roboto Condensed Light"/>
              </a:rPr>
              <a:t>, który, przebywając w bezpośredniej bliskości urny, zapewnia jej nienaruszalność oraz przestrzeganie przez wyborców zasad dotyczących tajności głosowania, tj. czuwa, aby wyborcy wrzucali karty do urny w taki sposób, aby strona zadrukowana była niewidoczna.</a:t>
            </a:r>
          </a:p>
        </p:txBody>
      </p:sp>
      <p:sp>
        <p:nvSpPr>
          <p:cNvPr id="56322" name="Rectangle 3"/>
          <p:cNvSpPr>
            <a:spLocks noChangeArrowheads="1"/>
          </p:cNvSpPr>
          <p:nvPr/>
        </p:nvSpPr>
        <p:spPr bwMode="auto">
          <a:xfrm>
            <a:off x="463550" y="646113"/>
            <a:ext cx="6034088" cy="590550"/>
          </a:xfrm>
          <a:prstGeom prst="rect">
            <a:avLst/>
          </a:prstGeom>
          <a:noFill/>
          <a:ln w="9525">
            <a:noFill/>
            <a:miter lim="800000"/>
            <a:headEnd/>
            <a:tailEnd/>
          </a:ln>
        </p:spPr>
        <p:txBody>
          <a:bodyPr>
            <a:spAutoFit/>
          </a:bodyPr>
          <a:lstStyle/>
          <a:p>
            <a:pPr algn="just">
              <a:buClr>
                <a:srgbClr val="000000"/>
              </a:buClr>
              <a:buFont typeface="Arial" charset="0"/>
              <a:buNone/>
            </a:pPr>
            <a:r>
              <a:rPr lang="pl-PL" sz="1200" b="1">
                <a:solidFill>
                  <a:schemeClr val="bg1"/>
                </a:solidFill>
                <a:latin typeface="Franklin Gothic Book" pitchFamily="34" charset="0"/>
              </a:rPr>
              <a:t>  </a:t>
            </a:r>
          </a:p>
          <a:p>
            <a:pPr algn="just">
              <a:lnSpc>
                <a:spcPct val="170000"/>
              </a:lnSpc>
              <a:buClr>
                <a:srgbClr val="000000"/>
              </a:buClr>
            </a:pPr>
            <a:r>
              <a:rPr lang="pl-PL" altLang="pl-PL" sz="1200">
                <a:solidFill>
                  <a:schemeClr val="bg1"/>
                </a:solidFill>
                <a:latin typeface="Franklin Gothic Book" pitchFamily="34" charset="0"/>
              </a:rPr>
              <a:t>      </a:t>
            </a:r>
          </a:p>
        </p:txBody>
      </p:sp>
      <p:pic>
        <p:nvPicPr>
          <p:cNvPr id="56323" name="Obraz 6"/>
          <p:cNvPicPr>
            <a:picLocks noChangeAspect="1"/>
          </p:cNvPicPr>
          <p:nvPr/>
        </p:nvPicPr>
        <p:blipFill>
          <a:blip r:embed="rId2"/>
          <a:srcRect/>
          <a:stretch>
            <a:fillRect/>
          </a:stretch>
        </p:blipFill>
        <p:spPr bwMode="auto">
          <a:xfrm>
            <a:off x="7818438" y="146050"/>
            <a:ext cx="1185862" cy="500063"/>
          </a:xfrm>
          <a:prstGeom prst="rect">
            <a:avLst/>
          </a:prstGeom>
          <a:noFill/>
          <a:ln w="9525">
            <a:noFill/>
            <a:miter lim="800000"/>
            <a:headEnd/>
            <a:tailEnd/>
          </a:ln>
        </p:spPr>
      </p:pic>
      <p:sp>
        <p:nvSpPr>
          <p:cNvPr id="56324" name="Slide Number Placeholder 5"/>
          <p:cNvSpPr>
            <a:spLocks noGrp="1"/>
          </p:cNvSpPr>
          <p:nvPr>
            <p:ph type="sldNum" sz="quarter" idx="10"/>
          </p:nvPr>
        </p:nvSpPr>
        <p:spPr>
          <a:noFill/>
        </p:spPr>
        <p:txBody>
          <a:bodyPr/>
          <a:lstStyle/>
          <a:p>
            <a:fld id="{1A1BC53B-722D-43D1-9480-D6FFDED3856B}" type="slidenum">
              <a:rPr lang="pl-PL" smtClean="0"/>
              <a:pPr/>
              <a:t>37</a:t>
            </a:fld>
            <a:endParaRPr lang="pl-PL"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pole tekstowe 1"/>
          <p:cNvSpPr txBox="1">
            <a:spLocks noChangeArrowheads="1"/>
          </p:cNvSpPr>
          <p:nvPr/>
        </p:nvSpPr>
        <p:spPr bwMode="auto">
          <a:xfrm>
            <a:off x="-461963" y="600075"/>
            <a:ext cx="8424863" cy="769938"/>
          </a:xfrm>
          <a:prstGeom prst="rect">
            <a:avLst/>
          </a:prstGeom>
          <a:noFill/>
          <a:ln w="9525">
            <a:noFill/>
            <a:miter lim="800000"/>
            <a:headEnd/>
            <a:tailEnd/>
          </a:ln>
        </p:spPr>
        <p:txBody>
          <a:bodyPr>
            <a:spAutoFit/>
          </a:bodyPr>
          <a:lstStyle/>
          <a:p>
            <a:pPr>
              <a:buClr>
                <a:srgbClr val="000000"/>
              </a:buClr>
            </a:pPr>
            <a:r>
              <a:rPr lang="pl-PL" altLang="pl-PL" sz="2400" b="1">
                <a:solidFill>
                  <a:schemeClr val="bg1"/>
                </a:solidFill>
                <a:latin typeface="Arial Black" pitchFamily="34" charset="0"/>
              </a:rPr>
              <a:t>                            </a:t>
            </a:r>
            <a:r>
              <a:rPr lang="pl-PL" altLang="pl-PL" sz="2000" b="1">
                <a:solidFill>
                  <a:schemeClr val="bg1"/>
                </a:solidFill>
                <a:latin typeface="Arial Black" pitchFamily="34" charset="0"/>
              </a:rPr>
              <a:t>CZYNNOŚCI </a:t>
            </a:r>
          </a:p>
          <a:p>
            <a:pPr>
              <a:buClr>
                <a:srgbClr val="000000"/>
              </a:buClr>
            </a:pPr>
            <a:r>
              <a:rPr lang="pl-PL" altLang="pl-PL" sz="2000">
                <a:solidFill>
                  <a:schemeClr val="bg1"/>
                </a:solidFill>
                <a:latin typeface="Arial Black" pitchFamily="34" charset="0"/>
              </a:rPr>
              <a:t>                  </a:t>
            </a:r>
            <a:r>
              <a:rPr lang="pl-PL" altLang="pl-PL" sz="1800">
                <a:solidFill>
                  <a:schemeClr val="bg1"/>
                </a:solidFill>
                <a:latin typeface="Arial Black" pitchFamily="34" charset="0"/>
              </a:rPr>
              <a:t>(przed wydaniem karty do głosowania)</a:t>
            </a:r>
          </a:p>
        </p:txBody>
      </p:sp>
      <p:sp>
        <p:nvSpPr>
          <p:cNvPr id="3" name="Prostokąt 2"/>
          <p:cNvSpPr/>
          <p:nvPr/>
        </p:nvSpPr>
        <p:spPr>
          <a:xfrm>
            <a:off x="219868" y="1859463"/>
            <a:ext cx="8785225" cy="5416868"/>
          </a:xfrm>
          <a:prstGeom prst="rect">
            <a:avLst/>
          </a:prstGeom>
        </p:spPr>
        <p:txBody>
          <a:bodyPr>
            <a:spAutoFit/>
          </a:bodyPr>
          <a:lstStyle/>
          <a:p>
            <a:pPr marL="285750" indent="-285750" fontAlgn="auto">
              <a:spcBef>
                <a:spcPts val="0"/>
              </a:spcBef>
              <a:spcAft>
                <a:spcPts val="0"/>
              </a:spcAft>
              <a:buClr>
                <a:srgbClr val="000000"/>
              </a:buClr>
              <a:buFont typeface="Arial" panose="020B0604020202020204" pitchFamily="34" charset="0"/>
              <a:buChar char="•"/>
              <a:defRPr/>
            </a:pPr>
            <a:r>
              <a:rPr lang="pl-PL" sz="1600" kern="0" dirty="0">
                <a:latin typeface="Franklin Gothic Book" panose="020B0503020102020204" pitchFamily="34" charset="0"/>
                <a:ea typeface="Arial"/>
                <a:cs typeface="Arial" panose="020B0604020202020204" pitchFamily="34" charset="0"/>
                <a:sym typeface="Arial"/>
              </a:rPr>
              <a:t>   </a:t>
            </a:r>
            <a:r>
              <a:rPr lang="pl-PL" kern="0" dirty="0">
                <a:latin typeface="+mn-lt"/>
                <a:ea typeface="Arial"/>
                <a:cs typeface="Arial" panose="020B0604020202020204" pitchFamily="34" charset="0"/>
                <a:sym typeface="Arial"/>
              </a:rPr>
              <a:t>sprawdzanie tożsamości wyborcy na podstawie dowodu </a:t>
            </a:r>
            <a:br>
              <a:rPr lang="pl-PL" kern="0" dirty="0">
                <a:latin typeface="+mn-lt"/>
                <a:ea typeface="Arial"/>
                <a:cs typeface="Arial" panose="020B0604020202020204" pitchFamily="34" charset="0"/>
                <a:sym typeface="Arial"/>
              </a:rPr>
            </a:br>
            <a:r>
              <a:rPr lang="pl-PL" kern="0" dirty="0">
                <a:latin typeface="+mn-lt"/>
                <a:ea typeface="Arial"/>
                <a:cs typeface="Arial" panose="020B0604020202020204" pitchFamily="34" charset="0"/>
                <a:sym typeface="Arial"/>
              </a:rPr>
              <a:t>   osobistego lub każdego innego dokumentu z fotografią</a:t>
            </a:r>
            <a:r>
              <a:rPr lang="pl-PL" b="1" kern="0" dirty="0">
                <a:latin typeface="+mn-lt"/>
                <a:ea typeface="Arial"/>
                <a:cs typeface="Arial"/>
                <a:sym typeface="Arial"/>
              </a:rPr>
              <a:t>  </a:t>
            </a:r>
          </a:p>
          <a:p>
            <a:pPr marL="442913" indent="-442913" fontAlgn="auto">
              <a:spcBef>
                <a:spcPts val="0"/>
              </a:spcBef>
              <a:spcAft>
                <a:spcPts val="0"/>
              </a:spcAft>
              <a:buClr>
                <a:srgbClr val="000000"/>
              </a:buClr>
              <a:buFont typeface="Arial"/>
              <a:buNone/>
              <a:defRPr/>
            </a:pPr>
            <a:r>
              <a:rPr lang="pl-PL" b="1" i="1" kern="0" dirty="0">
                <a:latin typeface="Franklin Gothic Book" panose="020B0503020102020204" pitchFamily="34" charset="0"/>
                <a:ea typeface="Arial"/>
                <a:cs typeface="Arial"/>
                <a:sym typeface="Arial"/>
              </a:rPr>
              <a:t>          (np. paszport, prawo jazdy, legitymacja studencka) - </a:t>
            </a:r>
            <a:r>
              <a:rPr lang="pl-PL" i="1" kern="0" dirty="0">
                <a:solidFill>
                  <a:srgbClr val="0070C0"/>
                </a:solidFill>
                <a:latin typeface="Franklin Gothic Book" panose="020B0503020102020204" pitchFamily="34" charset="0"/>
                <a:ea typeface="Calibri" panose="020F0502020204030204" pitchFamily="34" charset="0"/>
                <a:cs typeface="Times New Roman" panose="02020603050405020304" pitchFamily="18" charset="0"/>
                <a:sym typeface="Arial"/>
              </a:rPr>
              <a:t>w tym również dokument, który utracił ważność, pod  warunkiem że ustalenie tożsamości na jego podstawie nie budzi wątpliwości. </a:t>
            </a:r>
          </a:p>
          <a:p>
            <a:pPr marL="0" lvl="1" fontAlgn="auto">
              <a:spcBef>
                <a:spcPts val="0"/>
              </a:spcBef>
              <a:spcAft>
                <a:spcPts val="0"/>
              </a:spcAft>
              <a:buClr>
                <a:srgbClr val="000000"/>
              </a:buClr>
              <a:buFont typeface="Arial"/>
              <a:buNone/>
              <a:defRPr/>
            </a:pPr>
            <a:endParaRPr lang="pl-PL" sz="1600" i="1" kern="0" dirty="0">
              <a:solidFill>
                <a:srgbClr val="C00000"/>
              </a:solidFill>
              <a:latin typeface="Franklin Gothic Book" panose="020B0503020102020204" pitchFamily="34" charset="0"/>
              <a:ea typeface="Calibri" panose="020F0502020204030204" pitchFamily="34" charset="0"/>
              <a:cs typeface="Times New Roman" panose="02020603050405020304" pitchFamily="18" charset="0"/>
              <a:sym typeface="Arial"/>
            </a:endParaRPr>
          </a:p>
          <a:p>
            <a:pPr marL="465138" lvl="1" indent="-285750" fontAlgn="auto">
              <a:spcBef>
                <a:spcPts val="0"/>
              </a:spcBef>
              <a:spcAft>
                <a:spcPts val="0"/>
              </a:spcAft>
              <a:buClr>
                <a:srgbClr val="000000"/>
              </a:buClr>
              <a:buFont typeface="Arial" panose="020B0604020202020204" pitchFamily="34" charset="0"/>
              <a:buChar char="•"/>
              <a:defRPr/>
            </a:pPr>
            <a:r>
              <a:rPr lang="pl-PL" sz="1600" b="1" i="1" kern="0" dirty="0">
                <a:solidFill>
                  <a:srgbClr val="C00000"/>
                </a:solidFill>
                <a:latin typeface="Franklin Gothic Book" panose="020B0503020102020204" pitchFamily="34" charset="0"/>
                <a:ea typeface="Calibri" panose="020F0502020204030204" pitchFamily="34" charset="0"/>
                <a:cs typeface="Times New Roman" panose="02020603050405020304" pitchFamily="18" charset="0"/>
                <a:sym typeface="Arial"/>
              </a:rPr>
              <a:t>tożsamość wyborcy może zostać także stwierdzona na podstawie aplikacji – m Tożsamość</a:t>
            </a:r>
          </a:p>
          <a:p>
            <a:pPr marL="465137" lvl="1" indent="-285750" fontAlgn="auto">
              <a:spcBef>
                <a:spcPts val="0"/>
              </a:spcBef>
              <a:spcAft>
                <a:spcPts val="0"/>
              </a:spcAft>
              <a:buClr>
                <a:srgbClr val="000000"/>
              </a:buClr>
              <a:buFont typeface="Arial" panose="020B0604020202020204" pitchFamily="34" charset="0"/>
              <a:buChar char="•"/>
              <a:defRPr/>
            </a:pPr>
            <a:endParaRPr lang="pl-PL" sz="1600" b="1" i="1" kern="0" dirty="0">
              <a:solidFill>
                <a:srgbClr val="C00000"/>
              </a:solidFill>
              <a:latin typeface="Franklin Gothic Book" panose="020B0503020102020204" pitchFamily="34" charset="0"/>
              <a:ea typeface="Calibri" panose="020F0502020204030204" pitchFamily="34" charset="0"/>
              <a:cs typeface="Times New Roman" panose="02020603050405020304" pitchFamily="18" charset="0"/>
              <a:sym typeface="Arial"/>
            </a:endParaRPr>
          </a:p>
          <a:p>
            <a:pPr marL="0" lvl="1" indent="-277813" fontAlgn="auto">
              <a:spcBef>
                <a:spcPts val="0"/>
              </a:spcBef>
              <a:spcAft>
                <a:spcPts val="0"/>
              </a:spcAft>
              <a:buClr>
                <a:srgbClr val="000000"/>
              </a:buClr>
              <a:buFont typeface="Arial"/>
              <a:buNone/>
              <a:defRPr/>
            </a:pPr>
            <a:r>
              <a:rPr lang="pl-PL" b="1" i="1" kern="0" dirty="0">
                <a:latin typeface="+mn-lt"/>
                <a:ea typeface="Calibri" panose="020F0502020204030204" pitchFamily="34" charset="0"/>
                <a:cs typeface="Times New Roman" panose="02020603050405020304" pitchFamily="18" charset="0"/>
                <a:sym typeface="Arial"/>
              </a:rPr>
              <a:t>  </a:t>
            </a:r>
            <a:r>
              <a:rPr lang="pl-PL" b="1" u="sng" kern="0" dirty="0">
                <a:latin typeface="+mn-lt"/>
                <a:ea typeface="Calibri" panose="020F0502020204030204" pitchFamily="34" charset="0"/>
                <a:cs typeface="Times New Roman" panose="02020603050405020304" pitchFamily="18" charset="0"/>
                <a:sym typeface="Arial"/>
              </a:rPr>
              <a:t>Elementy, które potwierdzają, że wyświetlane dane są wiarygodne, bezpieczne i aktualne:</a:t>
            </a:r>
          </a:p>
          <a:p>
            <a:pPr marL="0" lvl="1" indent="-277813" fontAlgn="auto">
              <a:spcBef>
                <a:spcPts val="0"/>
              </a:spcBef>
              <a:spcAft>
                <a:spcPts val="0"/>
              </a:spcAft>
              <a:buClr>
                <a:srgbClr val="000000"/>
              </a:buClr>
              <a:buFont typeface="Arial"/>
              <a:buNone/>
              <a:defRPr/>
            </a:pPr>
            <a:endParaRPr lang="pl-PL" b="1" u="sng" kern="0" dirty="0">
              <a:latin typeface="+mn-lt"/>
              <a:ea typeface="Calibri" panose="020F0502020204030204" pitchFamily="34" charset="0"/>
              <a:cs typeface="Times New Roman" panose="02020603050405020304" pitchFamily="18" charset="0"/>
              <a:sym typeface="Arial"/>
            </a:endParaRPr>
          </a:p>
          <a:p>
            <a:pPr marL="0" lvl="6">
              <a:lnSpc>
                <a:spcPct val="150000"/>
              </a:lnSpc>
              <a:buClr>
                <a:srgbClr val="000000"/>
              </a:buClr>
              <a:buFont typeface="Arial"/>
              <a:buNone/>
              <a:defRPr/>
            </a:pPr>
            <a:r>
              <a:rPr lang="pl-PL" kern="0" dirty="0">
                <a:latin typeface="+mn-lt"/>
                <a:ea typeface="Calibri" panose="020F0502020204030204" pitchFamily="34" charset="0"/>
                <a:cs typeface="Times New Roman" panose="02020603050405020304" pitchFamily="18" charset="0"/>
                <a:sym typeface="Arial"/>
              </a:rPr>
              <a:t>a) </a:t>
            </a:r>
            <a:r>
              <a:rPr lang="pl-PL" b="1" kern="0" dirty="0">
                <a:solidFill>
                  <a:srgbClr val="3965B5"/>
                </a:solidFill>
                <a:latin typeface="+mn-lt"/>
                <a:ea typeface="Calibri" panose="020F0502020204030204" pitchFamily="34" charset="0"/>
                <a:cs typeface="Times New Roman" panose="02020603050405020304" pitchFamily="18" charset="0"/>
                <a:sym typeface="Arial"/>
              </a:rPr>
              <a:t>hologram</a:t>
            </a:r>
            <a:r>
              <a:rPr lang="pl-PL" b="1" kern="0" dirty="0">
                <a:latin typeface="+mn-lt"/>
                <a:ea typeface="Calibri" panose="020F0502020204030204" pitchFamily="34" charset="0"/>
                <a:cs typeface="Times New Roman" panose="02020603050405020304" pitchFamily="18" charset="0"/>
                <a:sym typeface="Arial"/>
              </a:rPr>
              <a:t> </a:t>
            </a:r>
            <a:r>
              <a:rPr lang="pl-PL" kern="0" dirty="0">
                <a:latin typeface="+mn-lt"/>
                <a:ea typeface="Calibri" panose="020F0502020204030204" pitchFamily="34" charset="0"/>
                <a:cs typeface="Times New Roman" panose="02020603050405020304" pitchFamily="18" charset="0"/>
                <a:sym typeface="Arial"/>
              </a:rPr>
              <a:t>(zmieniające natężenie barw godło Rzeczypospolitej Polskiej w lewym górnym rogu),</a:t>
            </a:r>
          </a:p>
          <a:p>
            <a:pPr marL="0" lvl="6">
              <a:lnSpc>
                <a:spcPct val="150000"/>
              </a:lnSpc>
              <a:buClr>
                <a:srgbClr val="000000"/>
              </a:buClr>
              <a:buFont typeface="Arial"/>
              <a:buNone/>
              <a:defRPr/>
            </a:pPr>
            <a:r>
              <a:rPr lang="pl-PL" kern="0" dirty="0">
                <a:latin typeface="+mn-lt"/>
                <a:ea typeface="Calibri" panose="020F0502020204030204" pitchFamily="34" charset="0"/>
                <a:cs typeface="Times New Roman" panose="02020603050405020304" pitchFamily="18" charset="0"/>
                <a:sym typeface="Arial"/>
              </a:rPr>
              <a:t>b) </a:t>
            </a:r>
            <a:r>
              <a:rPr lang="pl-PL" b="1" kern="0" dirty="0">
                <a:solidFill>
                  <a:srgbClr val="0070C0"/>
                </a:solidFill>
                <a:latin typeface="+mn-lt"/>
                <a:ea typeface="Calibri" panose="020F0502020204030204" pitchFamily="34" charset="0"/>
                <a:cs typeface="Times New Roman" panose="02020603050405020304" pitchFamily="18" charset="0"/>
                <a:sym typeface="Arial"/>
              </a:rPr>
              <a:t>data ostatniej aktualizacji </a:t>
            </a:r>
            <a:r>
              <a:rPr lang="pl-PL" kern="0" dirty="0">
                <a:latin typeface="+mn-lt"/>
                <a:ea typeface="Calibri" panose="020F0502020204030204" pitchFamily="34" charset="0"/>
                <a:cs typeface="Times New Roman" panose="02020603050405020304" pitchFamily="18" charset="0"/>
                <a:sym typeface="Arial"/>
              </a:rPr>
              <a:t>(„OSTATNIA AKTUALIZACJA” w prawym górnym rogu) </a:t>
            </a:r>
          </a:p>
          <a:p>
            <a:pPr marL="0" lvl="6">
              <a:lnSpc>
                <a:spcPct val="150000"/>
              </a:lnSpc>
              <a:buClr>
                <a:srgbClr val="000000"/>
              </a:buClr>
              <a:buFont typeface="Arial"/>
              <a:buNone/>
              <a:defRPr/>
            </a:pPr>
            <a:r>
              <a:rPr lang="pl-PL" kern="0" dirty="0">
                <a:latin typeface="+mn-lt"/>
                <a:ea typeface="Calibri" panose="020F0502020204030204" pitchFamily="34" charset="0"/>
                <a:cs typeface="Times New Roman" panose="02020603050405020304" pitchFamily="18" charset="0"/>
                <a:sym typeface="Arial"/>
              </a:rPr>
              <a:t>    – data ta nie musi być datą dnia, w którym przeprowadzane są wybory,</a:t>
            </a:r>
          </a:p>
          <a:p>
            <a:pPr marL="0" lvl="6">
              <a:lnSpc>
                <a:spcPct val="150000"/>
              </a:lnSpc>
              <a:buClr>
                <a:srgbClr val="000000"/>
              </a:buClr>
              <a:buFont typeface="Arial"/>
              <a:buNone/>
              <a:defRPr/>
            </a:pPr>
            <a:r>
              <a:rPr lang="pl-PL" kern="0" dirty="0">
                <a:latin typeface="+mn-lt"/>
                <a:ea typeface="Calibri" panose="020F0502020204030204" pitchFamily="34" charset="0"/>
                <a:cs typeface="Times New Roman" panose="02020603050405020304" pitchFamily="18" charset="0"/>
                <a:sym typeface="Arial"/>
              </a:rPr>
              <a:t>c) </a:t>
            </a:r>
            <a:r>
              <a:rPr lang="pl-PL" b="1" kern="0" dirty="0">
                <a:solidFill>
                  <a:srgbClr val="3965B5"/>
                </a:solidFill>
                <a:latin typeface="+mn-lt"/>
                <a:ea typeface="Calibri" panose="020F0502020204030204" pitchFamily="34" charset="0"/>
                <a:cs typeface="Times New Roman" panose="02020603050405020304" pitchFamily="18" charset="0"/>
                <a:sym typeface="Arial"/>
              </a:rPr>
              <a:t>znak wodny </a:t>
            </a:r>
            <a:r>
              <a:rPr lang="pl-PL" kern="0" dirty="0">
                <a:latin typeface="+mn-lt"/>
                <a:ea typeface="Calibri" panose="020F0502020204030204" pitchFamily="34" charset="0"/>
                <a:cs typeface="Times New Roman" panose="02020603050405020304" pitchFamily="18" charset="0"/>
                <a:sym typeface="Arial"/>
              </a:rPr>
              <a:t>(godło Rzeczypospolitej Polskiej pod danymi osobowymi),</a:t>
            </a:r>
          </a:p>
          <a:p>
            <a:pPr marL="0" lvl="6">
              <a:lnSpc>
                <a:spcPct val="150000"/>
              </a:lnSpc>
              <a:buClr>
                <a:srgbClr val="000000"/>
              </a:buClr>
              <a:buFont typeface="Arial"/>
              <a:buNone/>
              <a:defRPr/>
            </a:pPr>
            <a:r>
              <a:rPr lang="pl-PL" kern="0" dirty="0">
                <a:latin typeface="+mn-lt"/>
                <a:ea typeface="Calibri" panose="020F0502020204030204" pitchFamily="34" charset="0"/>
                <a:cs typeface="Times New Roman" panose="02020603050405020304" pitchFamily="18" charset="0"/>
                <a:sym typeface="Arial"/>
              </a:rPr>
              <a:t>d) </a:t>
            </a:r>
            <a:r>
              <a:rPr lang="pl-PL" b="1" kern="0" dirty="0">
                <a:solidFill>
                  <a:srgbClr val="3965B5"/>
                </a:solidFill>
                <a:latin typeface="+mn-lt"/>
                <a:ea typeface="Calibri" panose="020F0502020204030204" pitchFamily="34" charset="0"/>
                <a:cs typeface="Times New Roman" panose="02020603050405020304" pitchFamily="18" charset="0"/>
                <a:sym typeface="Arial"/>
              </a:rPr>
              <a:t>ruchomy element </a:t>
            </a:r>
            <a:r>
              <a:rPr lang="pl-PL" kern="0" dirty="0">
                <a:latin typeface="+mn-lt"/>
                <a:ea typeface="Calibri" panose="020F0502020204030204" pitchFamily="34" charset="0"/>
                <a:cs typeface="Times New Roman" panose="02020603050405020304" pitchFamily="18" charset="0"/>
                <a:sym typeface="Arial"/>
              </a:rPr>
              <a:t>(falująca flaga Rzeczypospolitej Polskiej w lewym dolnym rogu).</a:t>
            </a:r>
            <a:endParaRPr lang="pl-PL" i="1" kern="0" dirty="0">
              <a:latin typeface="+mn-lt"/>
              <a:ea typeface="Calibri" panose="020F0502020204030204" pitchFamily="34" charset="0"/>
              <a:cs typeface="Times New Roman" panose="02020603050405020304" pitchFamily="18" charset="0"/>
              <a:sym typeface="Arial"/>
            </a:endParaRPr>
          </a:p>
          <a:p>
            <a:pPr marL="179388" lvl="3" fontAlgn="auto">
              <a:lnSpc>
                <a:spcPct val="150000"/>
              </a:lnSpc>
              <a:spcBef>
                <a:spcPts val="0"/>
              </a:spcBef>
              <a:spcAft>
                <a:spcPts val="0"/>
              </a:spcAft>
              <a:buClr>
                <a:srgbClr val="000000"/>
              </a:buClr>
              <a:buFont typeface="Arial"/>
              <a:buNone/>
              <a:defRPr/>
            </a:pPr>
            <a:r>
              <a:rPr lang="pl-PL" sz="1200" i="1" kern="0" dirty="0">
                <a:latin typeface="Franklin Gothic Book" panose="020B0503020102020204" pitchFamily="34" charset="0"/>
                <a:ea typeface="Calibri" panose="020F0502020204030204" pitchFamily="34" charset="0"/>
                <a:cs typeface="Times New Roman" panose="02020603050405020304" pitchFamily="18" charset="0"/>
                <a:sym typeface="Arial"/>
              </a:rPr>
              <a:t>w przypadku stwierdzenia wątpliwości w zakresie autentyczności aplikacji członek komisji sprawdzający m Tożsamość powinien poprosić wyborcę o wykonanie sprawdzenia w usłudze m Tożsamość, w szczególności poprzez wyjście z aplikacji </a:t>
            </a:r>
          </a:p>
          <a:p>
            <a:pPr marL="179388" lvl="3" fontAlgn="auto">
              <a:lnSpc>
                <a:spcPct val="150000"/>
              </a:lnSpc>
              <a:spcBef>
                <a:spcPts val="0"/>
              </a:spcBef>
              <a:spcAft>
                <a:spcPts val="0"/>
              </a:spcAft>
              <a:buClr>
                <a:srgbClr val="000000"/>
              </a:buClr>
              <a:buFont typeface="Arial"/>
              <a:buNone/>
              <a:defRPr/>
            </a:pPr>
            <a:r>
              <a:rPr lang="pl-PL" sz="1200" i="1" kern="0" dirty="0">
                <a:latin typeface="Franklin Gothic Book" panose="020B0503020102020204" pitchFamily="34" charset="0"/>
                <a:ea typeface="Calibri" panose="020F0502020204030204" pitchFamily="34" charset="0"/>
                <a:cs typeface="Times New Roman" panose="02020603050405020304" pitchFamily="18" charset="0"/>
                <a:sym typeface="Arial"/>
              </a:rPr>
              <a:t>i ponowne zalogowanie się.</a:t>
            </a:r>
          </a:p>
          <a:p>
            <a:pPr marL="0" lvl="1" fontAlgn="auto">
              <a:lnSpc>
                <a:spcPct val="150000"/>
              </a:lnSpc>
              <a:spcBef>
                <a:spcPts val="0"/>
              </a:spcBef>
              <a:spcAft>
                <a:spcPts val="0"/>
              </a:spcAft>
              <a:buClr>
                <a:srgbClr val="000000"/>
              </a:buClr>
              <a:buFont typeface="Arial"/>
              <a:buNone/>
              <a:defRPr/>
            </a:pPr>
            <a:endParaRPr lang="pl-PL" sz="1600" i="1" kern="0" dirty="0">
              <a:solidFill>
                <a:srgbClr val="C00000"/>
              </a:solidFill>
              <a:latin typeface="Franklin Gothic Book" panose="020B0503020102020204" pitchFamily="34" charset="0"/>
              <a:ea typeface="Calibri" panose="020F0502020204030204" pitchFamily="34" charset="0"/>
              <a:cs typeface="Times New Roman" panose="02020603050405020304" pitchFamily="18" charset="0"/>
              <a:sym typeface="Arial"/>
            </a:endParaRPr>
          </a:p>
          <a:p>
            <a:pPr marL="0" lvl="1" fontAlgn="auto">
              <a:lnSpc>
                <a:spcPct val="150000"/>
              </a:lnSpc>
              <a:spcBef>
                <a:spcPts val="0"/>
              </a:spcBef>
              <a:spcAft>
                <a:spcPts val="0"/>
              </a:spcAft>
              <a:buClr>
                <a:srgbClr val="000000"/>
              </a:buClr>
              <a:buFont typeface="Arial"/>
              <a:buNone/>
              <a:defRPr/>
            </a:pPr>
            <a:endParaRPr lang="pl-PL" b="1" kern="0" dirty="0">
              <a:latin typeface="Franklin Gothic Book" panose="020B0503020102020204" pitchFamily="34" charset="0"/>
              <a:ea typeface="Arial"/>
              <a:cs typeface="Arial"/>
              <a:sym typeface="Arial"/>
            </a:endParaRPr>
          </a:p>
          <a:p>
            <a:pPr marL="0" lvl="1" fontAlgn="auto">
              <a:spcBef>
                <a:spcPts val="0"/>
              </a:spcBef>
              <a:spcAft>
                <a:spcPts val="0"/>
              </a:spcAft>
              <a:buClr>
                <a:srgbClr val="000000"/>
              </a:buClr>
              <a:buFont typeface="Arial"/>
              <a:buNone/>
              <a:defRPr/>
            </a:pPr>
            <a:r>
              <a:rPr lang="pl-PL" sz="800" kern="0" dirty="0">
                <a:latin typeface="+mn-lt"/>
                <a:ea typeface="Arial"/>
                <a:cs typeface="Arial" panose="020B0604020202020204" pitchFamily="34" charset="0"/>
                <a:sym typeface="Arial"/>
              </a:rPr>
              <a:t> </a:t>
            </a:r>
            <a:endParaRPr lang="pl-PL" sz="100" kern="0" dirty="0">
              <a:latin typeface="+mn-lt"/>
              <a:ea typeface="Arial"/>
              <a:cs typeface="Arial" panose="020B0604020202020204" pitchFamily="34" charset="0"/>
              <a:sym typeface="Arial"/>
            </a:endParaRPr>
          </a:p>
        </p:txBody>
      </p:sp>
      <p:pic>
        <p:nvPicPr>
          <p:cNvPr id="57347" name="Picture 2" descr="https://encrypted-tbn3.gstatic.com/images?q=tbn:ANd9GcTllP2rHHAmCLWvbGjAtnvnBj5AysqnGhTaI1DFooTG1jzEXmcH"/>
          <p:cNvPicPr>
            <a:picLocks noChangeAspect="1" noChangeArrowheads="1"/>
          </p:cNvPicPr>
          <p:nvPr/>
        </p:nvPicPr>
        <p:blipFill>
          <a:blip r:embed="rId2"/>
          <a:srcRect/>
          <a:stretch>
            <a:fillRect/>
          </a:stretch>
        </p:blipFill>
        <p:spPr bwMode="auto">
          <a:xfrm>
            <a:off x="6794500" y="1427163"/>
            <a:ext cx="1568450" cy="863600"/>
          </a:xfrm>
          <a:prstGeom prst="rect">
            <a:avLst/>
          </a:prstGeom>
          <a:noFill/>
          <a:ln w="9525">
            <a:noFill/>
            <a:miter lim="800000"/>
            <a:headEnd/>
            <a:tailEnd/>
          </a:ln>
        </p:spPr>
      </p:pic>
      <p:pic>
        <p:nvPicPr>
          <p:cNvPr id="57348" name="Obraz 6"/>
          <p:cNvPicPr>
            <a:picLocks noChangeAspect="1"/>
          </p:cNvPicPr>
          <p:nvPr/>
        </p:nvPicPr>
        <p:blipFill>
          <a:blip r:embed="rId3"/>
          <a:srcRect/>
          <a:stretch>
            <a:fillRect/>
          </a:stretch>
        </p:blipFill>
        <p:spPr bwMode="auto">
          <a:xfrm>
            <a:off x="7818438" y="146050"/>
            <a:ext cx="1185862" cy="500063"/>
          </a:xfrm>
          <a:prstGeom prst="rect">
            <a:avLst/>
          </a:prstGeom>
          <a:noFill/>
          <a:ln w="9525">
            <a:noFill/>
            <a:miter lim="800000"/>
            <a:headEnd/>
            <a:tailEnd/>
          </a:ln>
        </p:spPr>
      </p:pic>
      <p:sp>
        <p:nvSpPr>
          <p:cNvPr id="57349" name="Slide Number Placeholder 3"/>
          <p:cNvSpPr>
            <a:spLocks noGrp="1"/>
          </p:cNvSpPr>
          <p:nvPr>
            <p:ph type="sldNum" sz="quarter" idx="10"/>
          </p:nvPr>
        </p:nvSpPr>
        <p:spPr>
          <a:noFill/>
        </p:spPr>
        <p:txBody>
          <a:bodyPr/>
          <a:lstStyle/>
          <a:p>
            <a:fld id="{96F4019A-E1D2-45AD-BC96-B799FEAFC527}" type="slidenum">
              <a:rPr lang="pl-PL" smtClean="0"/>
              <a:pPr/>
              <a:t>38</a:t>
            </a:fld>
            <a:endParaRPr lang="pl-PL"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4294967295"/>
          </p:nvPr>
        </p:nvSpPr>
        <p:spPr>
          <a:xfrm>
            <a:off x="90488" y="1530350"/>
            <a:ext cx="8785225" cy="5616575"/>
          </a:xfrm>
        </p:spPr>
        <p:txBody>
          <a:bodyPr spcFirstLastPara="1">
            <a:normAutofit fontScale="25000" lnSpcReduction="20000"/>
          </a:bodyPr>
          <a:lstStyle/>
          <a:p>
            <a:pPr marL="457200" indent="-381000" algn="just" eaLnBrk="1" fontAlgn="auto" hangingPunct="1">
              <a:lnSpc>
                <a:spcPct val="170000"/>
              </a:lnSpc>
              <a:spcAft>
                <a:spcPts val="0"/>
              </a:spcAft>
              <a:buClr>
                <a:schemeClr val="accent4"/>
              </a:buClr>
              <a:buSzPts val="2400"/>
              <a:buFont typeface="Arial" panose="020B0604020202020204" pitchFamily="34" charset="0"/>
              <a:buChar char="•"/>
              <a:defRPr/>
            </a:pPr>
            <a:r>
              <a:rPr lang="pl-PL" altLang="pl-PL" sz="6400" dirty="0" smtClean="0">
                <a:solidFill>
                  <a:schemeClr val="dk1"/>
                </a:solidFill>
                <a:latin typeface="Franklin Gothic Book" panose="020B0503020102020204" pitchFamily="34" charset="0"/>
                <a:ea typeface="Roboto Condensed Light"/>
                <a:cs typeface="Roboto Condensed Light"/>
                <a:sym typeface="Roboto Condensed Light"/>
              </a:rPr>
              <a:t>komisja </a:t>
            </a:r>
            <a:r>
              <a:rPr lang="pl-PL" altLang="pl-PL" sz="6400" dirty="0">
                <a:solidFill>
                  <a:schemeClr val="dk1"/>
                </a:solidFill>
                <a:latin typeface="Franklin Gothic Book" panose="020B0503020102020204" pitchFamily="34" charset="0"/>
                <a:ea typeface="Roboto Condensed Light"/>
                <a:cs typeface="Roboto Condensed Light"/>
                <a:sym typeface="Roboto Condensed Light"/>
              </a:rPr>
              <a:t>zwraca uwagę, by wyborca potwierdził własnoręcznym podpisem, w przeznaczonej na to rubryce spisu wyborców, fakt otrzymania kart.</a:t>
            </a:r>
            <a:r>
              <a:rPr lang="pl-PL" altLang="pl-PL" sz="6400" b="1" dirty="0">
                <a:solidFill>
                  <a:schemeClr val="dk1"/>
                </a:solidFill>
                <a:latin typeface="Franklin Gothic Book" panose="020B0503020102020204" pitchFamily="34" charset="0"/>
                <a:ea typeface="Roboto Condensed Light"/>
                <a:cs typeface="Roboto Condensed Light"/>
                <a:sym typeface="Roboto Condensed Light"/>
              </a:rPr>
              <a:t> </a:t>
            </a:r>
            <a:r>
              <a:rPr lang="pl-PL" altLang="pl-PL" sz="6400" b="1" dirty="0">
                <a:solidFill>
                  <a:srgbClr val="90181B"/>
                </a:solidFill>
                <a:latin typeface="Franklin Gothic Book" panose="020B0503020102020204" pitchFamily="34" charset="0"/>
                <a:ea typeface="Roboto Condensed Light"/>
                <a:cs typeface="Roboto Condensed Light"/>
                <a:sym typeface="Roboto Condensed Light"/>
              </a:rPr>
              <a:t>  </a:t>
            </a:r>
          </a:p>
          <a:p>
            <a:pPr marL="457200" indent="-381000" algn="just" eaLnBrk="1" fontAlgn="auto" hangingPunct="1">
              <a:lnSpc>
                <a:spcPct val="170000"/>
              </a:lnSpc>
              <a:spcAft>
                <a:spcPts val="0"/>
              </a:spcAft>
              <a:buClr>
                <a:schemeClr val="accent4"/>
              </a:buClr>
              <a:buSzPts val="2400"/>
              <a:buFont typeface="Arial" panose="020B0604020202020204" pitchFamily="34" charset="0"/>
              <a:buChar char="•"/>
              <a:defRPr/>
            </a:pPr>
            <a:r>
              <a:rPr lang="pl-PL" altLang="pl-PL" sz="6400" b="1" dirty="0">
                <a:solidFill>
                  <a:srgbClr val="90181B"/>
                </a:solidFill>
                <a:latin typeface="Franklin Gothic Book" panose="020B0503020102020204" pitchFamily="34" charset="0"/>
                <a:ea typeface="Roboto Condensed Light"/>
                <a:cs typeface="Roboto Condensed Light"/>
                <a:sym typeface="Roboto Condensed Light"/>
              </a:rPr>
              <a:t>jeżeli wyborca nie potwierdzi własnoręcznym podpisem odbioru karty do głosowania, komisja odmawia ich wydania. </a:t>
            </a:r>
          </a:p>
          <a:p>
            <a:pPr algn="just" eaLnBrk="1" fontAlgn="auto" hangingPunct="1">
              <a:spcAft>
                <a:spcPts val="0"/>
              </a:spcAft>
              <a:buClr>
                <a:schemeClr val="accent4"/>
              </a:buClr>
              <a:buSzPts val="2400"/>
              <a:buFont typeface="Arial" panose="020B0604020202020204" pitchFamily="34" charset="0"/>
              <a:buNone/>
              <a:defRPr/>
            </a:pPr>
            <a:endParaRPr lang="pl-PL" altLang="pl-PL" sz="6400" b="1" dirty="0">
              <a:solidFill>
                <a:schemeClr val="dk1"/>
              </a:solidFill>
              <a:latin typeface="Franklin Gothic Book" panose="020B0503020102020204" pitchFamily="34" charset="0"/>
              <a:ea typeface="Roboto Condensed Light"/>
              <a:cs typeface="Roboto Condensed Light"/>
              <a:sym typeface="Roboto Condensed Light"/>
            </a:endParaRPr>
          </a:p>
          <a:p>
            <a:pPr marL="1371600" lvl="2" indent="-381000" algn="just" eaLnBrk="1" fontAlgn="auto" hangingPunct="1">
              <a:lnSpc>
                <a:spcPct val="170000"/>
              </a:lnSpc>
              <a:spcAft>
                <a:spcPts val="0"/>
              </a:spcAft>
              <a:buClr>
                <a:schemeClr val="accent4"/>
              </a:buClr>
              <a:buSzPts val="2400"/>
              <a:buFont typeface="Roboto Condensed Light"/>
              <a:buChar char="▻"/>
              <a:defRPr/>
            </a:pPr>
            <a:r>
              <a:rPr lang="pl-PL" altLang="pl-PL" sz="6400" b="1" dirty="0">
                <a:solidFill>
                  <a:schemeClr val="dk1"/>
                </a:solidFill>
                <a:latin typeface="Franklin Gothic Book" panose="020B0503020102020204" pitchFamily="34" charset="0"/>
                <a:ea typeface="Roboto Condensed Light"/>
                <a:cs typeface="Roboto Condensed Light"/>
                <a:sym typeface="Roboto Condensed Light"/>
              </a:rPr>
              <a:t> </a:t>
            </a:r>
            <a:r>
              <a:rPr lang="pl-PL" altLang="pl-PL" sz="6400" dirty="0">
                <a:solidFill>
                  <a:schemeClr val="dk1"/>
                </a:solidFill>
                <a:latin typeface="Franklin Gothic Book" panose="020B0503020102020204" pitchFamily="34" charset="0"/>
                <a:ea typeface="Roboto Condensed Light"/>
                <a:cs typeface="Roboto Condensed Light"/>
                <a:sym typeface="Roboto Condensed Light"/>
              </a:rPr>
              <a:t>jedynie w przypadku gdy wyborca okaże komisji dokument potwierdzający, że jest osobą niepełnosprawną o znacznym lub umiarkowanym stopniu niepełnosprawności i nie może w związku z tym potwierdzić otrzymania kart do głosowania, członek komisji wydający karty do głosowania wraz z przewodniczącym lub zastępcą przewodniczącego stwierdza fakt wydania kart oraz przyczynę braku podpisu osoby otrzymującej karty.</a:t>
            </a:r>
          </a:p>
          <a:p>
            <a:pPr marL="76200" algn="just" eaLnBrk="1" fontAlgn="auto" hangingPunct="1">
              <a:spcBef>
                <a:spcPts val="600"/>
              </a:spcBef>
              <a:spcAft>
                <a:spcPts val="0"/>
              </a:spcAft>
              <a:buClr>
                <a:schemeClr val="accent4"/>
              </a:buClr>
              <a:buSzPts val="2400"/>
              <a:buFont typeface="Roboto Condensed Light"/>
              <a:buNone/>
              <a:defRPr/>
            </a:pPr>
            <a:endParaRPr lang="pl-PL" altLang="pl-PL" sz="6400" b="1" dirty="0">
              <a:solidFill>
                <a:schemeClr val="dk1"/>
              </a:solidFill>
              <a:latin typeface="Franklin Gothic Book" panose="020B0503020102020204" pitchFamily="34" charset="0"/>
              <a:ea typeface="Roboto Condensed Light"/>
              <a:cs typeface="Roboto Condensed Light"/>
              <a:sym typeface="Roboto Condensed Light"/>
            </a:endParaRPr>
          </a:p>
          <a:p>
            <a:pPr marL="457200" indent="-381000" algn="just" eaLnBrk="1" fontAlgn="auto" hangingPunct="1">
              <a:spcBef>
                <a:spcPts val="600"/>
              </a:spcBef>
              <a:spcAft>
                <a:spcPts val="0"/>
              </a:spcAft>
              <a:buClr>
                <a:schemeClr val="accent4"/>
              </a:buClr>
              <a:buSzPts val="2400"/>
              <a:buFont typeface="Arial" panose="020B0604020202020204" pitchFamily="34" charset="0"/>
              <a:buChar char="•"/>
              <a:defRPr/>
            </a:pPr>
            <a:r>
              <a:rPr lang="pl-PL" altLang="pl-PL" sz="6400" b="1" dirty="0" smtClean="0">
                <a:solidFill>
                  <a:schemeClr val="dk1"/>
                </a:solidFill>
                <a:latin typeface="Franklin Gothic Book" panose="020B0503020102020204" pitchFamily="34" charset="0"/>
                <a:ea typeface="Roboto Condensed Light"/>
                <a:cs typeface="Roboto Condensed Light"/>
                <a:sym typeface="Roboto Condensed Light"/>
              </a:rPr>
              <a:t>czynności </a:t>
            </a:r>
            <a:r>
              <a:rPr lang="pl-PL" altLang="pl-PL" sz="6400" b="1" dirty="0">
                <a:solidFill>
                  <a:schemeClr val="dk1"/>
                </a:solidFill>
                <a:latin typeface="Franklin Gothic Book" panose="020B0503020102020204" pitchFamily="34" charset="0"/>
                <a:ea typeface="Roboto Condensed Light"/>
                <a:cs typeface="Roboto Condensed Light"/>
                <a:sym typeface="Roboto Condensed Light"/>
              </a:rPr>
              <a:t>te wykonuje przewodniczący komisji lub zastępca przewodniczącego w obecności innego członka  komisji.</a:t>
            </a:r>
          </a:p>
          <a:p>
            <a:pPr algn="just" eaLnBrk="1" fontAlgn="auto" hangingPunct="1">
              <a:spcBef>
                <a:spcPts val="600"/>
              </a:spcBef>
              <a:spcAft>
                <a:spcPts val="0"/>
              </a:spcAft>
              <a:buClr>
                <a:schemeClr val="accent4"/>
              </a:buClr>
              <a:buSzPts val="2400"/>
              <a:buFont typeface="Arial" panose="020B0604020202020204" pitchFamily="34" charset="0"/>
              <a:buNone/>
              <a:defRPr/>
            </a:pPr>
            <a:endParaRPr lang="pl-PL" sz="2000" b="1" dirty="0">
              <a:solidFill>
                <a:schemeClr val="dk1"/>
              </a:solidFill>
              <a:latin typeface="Franklin Gothic Medium" panose="020B0603020102020204" pitchFamily="34" charset="0"/>
              <a:ea typeface="Roboto Condensed Light"/>
              <a:cs typeface="Roboto Condensed Light"/>
              <a:sym typeface="Roboto Condensed Light"/>
            </a:endParaRPr>
          </a:p>
          <a:p>
            <a:pPr algn="ctr" eaLnBrk="1" fontAlgn="auto" hangingPunct="1">
              <a:spcBef>
                <a:spcPts val="600"/>
              </a:spcBef>
              <a:spcAft>
                <a:spcPts val="0"/>
              </a:spcAft>
              <a:buClr>
                <a:schemeClr val="accent4"/>
              </a:buClr>
              <a:buSzPts val="2400"/>
              <a:buFont typeface="Arial" panose="020B0604020202020204" pitchFamily="34" charset="0"/>
              <a:buNone/>
              <a:defRPr/>
            </a:pPr>
            <a:endParaRPr lang="pl-PL" altLang="pl-PL" sz="2000" b="1" dirty="0">
              <a:solidFill>
                <a:srgbClr val="9D032A"/>
              </a:solidFill>
              <a:latin typeface="Franklin Gothic Book" panose="020B0503020102020204" pitchFamily="34" charset="0"/>
              <a:ea typeface="Roboto Condensed Light"/>
              <a:cs typeface="Roboto Condensed Light"/>
              <a:sym typeface="Roboto Condensed Light"/>
            </a:endParaRPr>
          </a:p>
          <a:p>
            <a:pPr algn="ctr" eaLnBrk="1" fontAlgn="auto" hangingPunct="1">
              <a:spcBef>
                <a:spcPts val="600"/>
              </a:spcBef>
              <a:spcAft>
                <a:spcPts val="0"/>
              </a:spcAft>
              <a:buClr>
                <a:schemeClr val="accent4"/>
              </a:buClr>
              <a:buSzPts val="2400"/>
              <a:buFont typeface="Arial" panose="020B0604020202020204" pitchFamily="34" charset="0"/>
              <a:buNone/>
              <a:defRPr/>
            </a:pPr>
            <a:r>
              <a:rPr lang="pl-PL" altLang="pl-PL" sz="2000" b="1" dirty="0">
                <a:solidFill>
                  <a:srgbClr val="9D032A"/>
                </a:solidFill>
                <a:latin typeface="Franklin Gothic Book" panose="020B0503020102020204" pitchFamily="34" charset="0"/>
                <a:ea typeface="Roboto Condensed Light"/>
                <a:cs typeface="Roboto Condensed Light"/>
                <a:sym typeface="Roboto Condensed Light"/>
              </a:rPr>
              <a:t> </a:t>
            </a:r>
            <a:endParaRPr lang="pl-PL" sz="2000" dirty="0">
              <a:solidFill>
                <a:schemeClr val="dk1"/>
              </a:solidFill>
              <a:latin typeface="Franklin Gothic Book" panose="020B0503020102020204" pitchFamily="34" charset="0"/>
              <a:ea typeface="Roboto Condensed Light"/>
              <a:cs typeface="Roboto Condensed Light"/>
              <a:sym typeface="Roboto Condensed Light"/>
            </a:endParaRPr>
          </a:p>
        </p:txBody>
      </p:sp>
      <p:sp>
        <p:nvSpPr>
          <p:cNvPr id="58370" name="Rectangle 3"/>
          <p:cNvSpPr>
            <a:spLocks noChangeArrowheads="1"/>
          </p:cNvSpPr>
          <p:nvPr/>
        </p:nvSpPr>
        <p:spPr bwMode="auto">
          <a:xfrm>
            <a:off x="490538" y="833438"/>
            <a:ext cx="6034087" cy="866775"/>
          </a:xfrm>
          <a:prstGeom prst="rect">
            <a:avLst/>
          </a:prstGeom>
          <a:noFill/>
          <a:ln w="9525">
            <a:noFill/>
            <a:miter lim="800000"/>
            <a:headEnd/>
            <a:tailEnd/>
          </a:ln>
        </p:spPr>
        <p:txBody>
          <a:bodyPr>
            <a:spAutoFit/>
          </a:bodyPr>
          <a:lstStyle/>
          <a:p>
            <a:pPr algn="ctr">
              <a:buClr>
                <a:srgbClr val="000000"/>
              </a:buClr>
              <a:buFont typeface="Arial" charset="0"/>
              <a:buNone/>
            </a:pPr>
            <a:r>
              <a:rPr lang="pl-PL" altLang="pl-PL" sz="1800" b="1">
                <a:solidFill>
                  <a:schemeClr val="bg1"/>
                </a:solidFill>
                <a:latin typeface="Arial Black" pitchFamily="34" charset="0"/>
              </a:rPr>
              <a:t>WYBORCY UJĘCI W SPISIE WYBORCÓW</a:t>
            </a:r>
            <a:endParaRPr lang="pl-PL" sz="1200" b="1">
              <a:solidFill>
                <a:schemeClr val="bg1"/>
              </a:solidFill>
              <a:latin typeface="Franklin Gothic Book" pitchFamily="34" charset="0"/>
            </a:endParaRPr>
          </a:p>
          <a:p>
            <a:pPr algn="just">
              <a:buClr>
                <a:srgbClr val="000000"/>
              </a:buClr>
              <a:buFont typeface="Arial" charset="0"/>
              <a:buNone/>
            </a:pPr>
            <a:r>
              <a:rPr lang="pl-PL" sz="1200" b="1">
                <a:solidFill>
                  <a:schemeClr val="bg1"/>
                </a:solidFill>
                <a:latin typeface="Franklin Gothic Book" pitchFamily="34" charset="0"/>
              </a:rPr>
              <a:t>  </a:t>
            </a:r>
          </a:p>
          <a:p>
            <a:pPr algn="just">
              <a:lnSpc>
                <a:spcPct val="170000"/>
              </a:lnSpc>
              <a:buClr>
                <a:srgbClr val="000000"/>
              </a:buClr>
            </a:pPr>
            <a:r>
              <a:rPr lang="pl-PL" altLang="pl-PL" sz="1200">
                <a:solidFill>
                  <a:schemeClr val="bg1"/>
                </a:solidFill>
                <a:latin typeface="Franklin Gothic Book" pitchFamily="34" charset="0"/>
              </a:rPr>
              <a:t>      </a:t>
            </a:r>
          </a:p>
        </p:txBody>
      </p:sp>
      <p:pic>
        <p:nvPicPr>
          <p:cNvPr id="58371" name="Obraz 6"/>
          <p:cNvPicPr>
            <a:picLocks noChangeAspect="1"/>
          </p:cNvPicPr>
          <p:nvPr/>
        </p:nvPicPr>
        <p:blipFill>
          <a:blip r:embed="rId2"/>
          <a:srcRect/>
          <a:stretch>
            <a:fillRect/>
          </a:stretch>
        </p:blipFill>
        <p:spPr bwMode="auto">
          <a:xfrm>
            <a:off x="7818438" y="146050"/>
            <a:ext cx="1185862" cy="500063"/>
          </a:xfrm>
          <a:prstGeom prst="rect">
            <a:avLst/>
          </a:prstGeom>
          <a:noFill/>
          <a:ln w="9525">
            <a:noFill/>
            <a:miter lim="800000"/>
            <a:headEnd/>
            <a:tailEnd/>
          </a:ln>
        </p:spPr>
      </p:pic>
      <p:sp>
        <p:nvSpPr>
          <p:cNvPr id="58372" name="Slide Number Placeholder 5"/>
          <p:cNvSpPr>
            <a:spLocks noGrp="1"/>
          </p:cNvSpPr>
          <p:nvPr>
            <p:ph type="sldNum" sz="quarter" idx="10"/>
          </p:nvPr>
        </p:nvSpPr>
        <p:spPr>
          <a:noFill/>
        </p:spPr>
        <p:txBody>
          <a:bodyPr/>
          <a:lstStyle/>
          <a:p>
            <a:fld id="{899B2E3E-EC87-4103-BF56-A6D37A79E089}" type="slidenum">
              <a:rPr lang="pl-PL" smtClean="0"/>
              <a:pPr/>
              <a:t>39</a:t>
            </a:fld>
            <a:endParaRPr lang="pl-PL"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rostokąt 1"/>
          <p:cNvSpPr>
            <a:spLocks noChangeArrowheads="1"/>
          </p:cNvSpPr>
          <p:nvPr/>
        </p:nvSpPr>
        <p:spPr bwMode="auto">
          <a:xfrm>
            <a:off x="595313" y="790575"/>
            <a:ext cx="3608387" cy="400050"/>
          </a:xfrm>
          <a:prstGeom prst="rect">
            <a:avLst/>
          </a:prstGeom>
          <a:noFill/>
          <a:ln w="9525">
            <a:noFill/>
            <a:miter lim="800000"/>
            <a:headEnd/>
            <a:tailEnd/>
          </a:ln>
        </p:spPr>
        <p:txBody>
          <a:bodyPr wrap="none">
            <a:spAutoFit/>
          </a:bodyPr>
          <a:lstStyle/>
          <a:p>
            <a:pPr algn="ctr">
              <a:buClr>
                <a:srgbClr val="000000"/>
              </a:buClr>
            </a:pPr>
            <a:r>
              <a:rPr lang="pl-PL" altLang="pl-PL" sz="2000">
                <a:solidFill>
                  <a:schemeClr val="bg1"/>
                </a:solidFill>
                <a:latin typeface="Arial Black" pitchFamily="34" charset="0"/>
              </a:rPr>
              <a:t>CZŁONKOWIE KOMISJI </a:t>
            </a:r>
          </a:p>
        </p:txBody>
      </p:sp>
      <p:sp>
        <p:nvSpPr>
          <p:cNvPr id="21506" name="Symbol zastępczy zawartości 2"/>
          <p:cNvSpPr txBox="1">
            <a:spLocks/>
          </p:cNvSpPr>
          <p:nvPr/>
        </p:nvSpPr>
        <p:spPr bwMode="auto">
          <a:xfrm>
            <a:off x="30163" y="2085975"/>
            <a:ext cx="8789987" cy="4824413"/>
          </a:xfrm>
          <a:prstGeom prst="rect">
            <a:avLst/>
          </a:prstGeom>
          <a:noFill/>
          <a:ln w="9525">
            <a:noFill/>
            <a:miter lim="800000"/>
            <a:headEnd/>
            <a:tailEnd/>
          </a:ln>
        </p:spPr>
        <p:txBody>
          <a:bodyPr/>
          <a:lstStyle/>
          <a:p>
            <a:pPr marL="285750" indent="-285750">
              <a:spcBef>
                <a:spcPct val="20000"/>
              </a:spcBef>
              <a:buClr>
                <a:srgbClr val="000000"/>
              </a:buClr>
              <a:buFont typeface="Arial" charset="0"/>
              <a:buChar char="•"/>
            </a:pPr>
            <a:r>
              <a:rPr lang="pl-PL">
                <a:latin typeface="Franklin Gothic Book" pitchFamily="34" charset="0"/>
              </a:rPr>
              <a:t>  </a:t>
            </a:r>
            <a:r>
              <a:rPr lang="pl-PL" sz="1600">
                <a:latin typeface="Franklin Gothic Book" pitchFamily="34" charset="0"/>
              </a:rPr>
              <a:t>są obowiązani nosić  </a:t>
            </a:r>
            <a:r>
              <a:rPr lang="pl-PL" sz="1600" b="1">
                <a:latin typeface="Franklin Gothic Book" pitchFamily="34" charset="0"/>
              </a:rPr>
              <a:t>identyfikatory</a:t>
            </a:r>
          </a:p>
          <a:p>
            <a:pPr marL="285750" indent="-285750">
              <a:spcBef>
                <a:spcPct val="20000"/>
              </a:spcBef>
              <a:buClr>
                <a:srgbClr val="000000"/>
              </a:buClr>
              <a:buFont typeface="Arial" charset="0"/>
              <a:buNone/>
            </a:pPr>
            <a:endParaRPr lang="pl-PL" sz="1600">
              <a:latin typeface="Franklin Gothic Book" pitchFamily="34" charset="0"/>
            </a:endParaRPr>
          </a:p>
          <a:p>
            <a:pPr marL="285750" indent="-285750">
              <a:spcBef>
                <a:spcPct val="20000"/>
              </a:spcBef>
              <a:buClr>
                <a:srgbClr val="000000"/>
              </a:buClr>
              <a:buFont typeface="Arial" charset="0"/>
              <a:buChar char="•"/>
            </a:pPr>
            <a:r>
              <a:rPr lang="pl-PL" sz="1600">
                <a:latin typeface="Franklin Gothic Book" pitchFamily="34" charset="0"/>
              </a:rPr>
              <a:t>  nie mogą udzielać wyborcom</a:t>
            </a:r>
            <a:r>
              <a:rPr lang="pl-PL" sz="1600" b="1">
                <a:latin typeface="Franklin Gothic Book" pitchFamily="34" charset="0"/>
              </a:rPr>
              <a:t> </a:t>
            </a:r>
            <a:r>
              <a:rPr lang="pl-PL" sz="1600" b="1">
                <a:solidFill>
                  <a:srgbClr val="3965B5"/>
                </a:solidFill>
                <a:latin typeface="Franklin Gothic Book" pitchFamily="34" charset="0"/>
              </a:rPr>
              <a:t>pomocy w głosowaniu </a:t>
            </a:r>
            <a:r>
              <a:rPr lang="pl-PL" sz="1600">
                <a:latin typeface="Franklin Gothic Book" pitchFamily="34" charset="0"/>
              </a:rPr>
              <a:t>z wyjątkiem</a:t>
            </a:r>
          </a:p>
          <a:p>
            <a:pPr marL="285750" indent="-285750">
              <a:spcBef>
                <a:spcPct val="20000"/>
              </a:spcBef>
              <a:buClr>
                <a:srgbClr val="000000"/>
              </a:buClr>
              <a:buFont typeface="Arial" charset="0"/>
              <a:buNone/>
            </a:pPr>
            <a:r>
              <a:rPr lang="pl-PL" sz="1600">
                <a:latin typeface="Franklin Gothic Book" pitchFamily="34" charset="0"/>
              </a:rPr>
              <a:t>        czynności polegającej na udzielaniu głosującym stosownych informacji;</a:t>
            </a:r>
          </a:p>
          <a:p>
            <a:pPr marL="285750" indent="-285750">
              <a:spcBef>
                <a:spcPct val="20000"/>
              </a:spcBef>
              <a:buClr>
                <a:srgbClr val="000000"/>
              </a:buClr>
              <a:buFont typeface="Arial" charset="0"/>
              <a:buChar char="•"/>
            </a:pPr>
            <a:endParaRPr lang="pl-PL" sz="1600">
              <a:latin typeface="Franklin Gothic Book" pitchFamily="34" charset="0"/>
            </a:endParaRPr>
          </a:p>
          <a:p>
            <a:pPr marL="285750" indent="-285750">
              <a:spcBef>
                <a:spcPct val="20000"/>
              </a:spcBef>
              <a:buClr>
                <a:srgbClr val="000000"/>
              </a:buClr>
              <a:buFont typeface="Arial" charset="0"/>
              <a:buChar char="•"/>
            </a:pPr>
            <a:r>
              <a:rPr lang="pl-PL" sz="1600">
                <a:latin typeface="Franklin Gothic Book" pitchFamily="34" charset="0"/>
              </a:rPr>
              <a:t>  na wniosek wyborcy komisja jest obowiązana </a:t>
            </a:r>
            <a:r>
              <a:rPr lang="pl-PL" sz="1600" b="1">
                <a:solidFill>
                  <a:srgbClr val="3965B5"/>
                </a:solidFill>
                <a:latin typeface="Franklin Gothic Book" pitchFamily="34" charset="0"/>
              </a:rPr>
              <a:t>wyjaśnić sposób głosowania</a:t>
            </a:r>
            <a:r>
              <a:rPr lang="pl-PL" sz="1600" b="1">
                <a:latin typeface="Franklin Gothic Book" pitchFamily="34" charset="0"/>
              </a:rPr>
              <a:t/>
            </a:r>
            <a:br>
              <a:rPr lang="pl-PL" sz="1600" b="1">
                <a:latin typeface="Franklin Gothic Book" pitchFamily="34" charset="0"/>
              </a:rPr>
            </a:br>
            <a:r>
              <a:rPr lang="pl-PL" sz="1600" b="1">
                <a:latin typeface="Franklin Gothic Book" pitchFamily="34" charset="0"/>
              </a:rPr>
              <a:t>  </a:t>
            </a:r>
            <a:r>
              <a:rPr lang="pl-PL" sz="1600">
                <a:latin typeface="Franklin Gothic Book" pitchFamily="34" charset="0"/>
              </a:rPr>
              <a:t>oraz warunki ważności głosu, zgodnie z informacją umieszczoną na karcie </a:t>
            </a:r>
            <a:br>
              <a:rPr lang="pl-PL" sz="1600">
                <a:latin typeface="Franklin Gothic Book" pitchFamily="34" charset="0"/>
              </a:rPr>
            </a:br>
            <a:r>
              <a:rPr lang="pl-PL" sz="1600">
                <a:latin typeface="Franklin Gothic Book" pitchFamily="34" charset="0"/>
              </a:rPr>
              <a:t>  do głosowania:</a:t>
            </a:r>
          </a:p>
          <a:p>
            <a:pPr marL="285750" indent="-285750">
              <a:spcBef>
                <a:spcPct val="20000"/>
              </a:spcBef>
              <a:buClr>
                <a:srgbClr val="000000"/>
              </a:buClr>
              <a:buFont typeface="Arial" charset="0"/>
              <a:buNone/>
            </a:pPr>
            <a:endParaRPr lang="pl-PL" sz="1600">
              <a:latin typeface="Franklin Gothic Book" pitchFamily="34" charset="0"/>
            </a:endParaRPr>
          </a:p>
          <a:p>
            <a:pPr marL="285750" indent="-285750">
              <a:spcBef>
                <a:spcPct val="20000"/>
              </a:spcBef>
              <a:buClr>
                <a:srgbClr val="000000"/>
              </a:buClr>
              <a:buFont typeface="Arial" charset="0"/>
              <a:buChar char="•"/>
            </a:pPr>
            <a:r>
              <a:rPr lang="pl-PL" sz="1600" b="1">
                <a:solidFill>
                  <a:srgbClr val="FF9800"/>
                </a:solidFill>
                <a:latin typeface="Franklin Gothic Book" pitchFamily="34" charset="0"/>
              </a:rPr>
              <a:t>przewodniczący komisji odpowiada za utrzymanie porządku i spokoju, czuwa  nad przestrzeganiem tajności głosowania, </a:t>
            </a:r>
          </a:p>
          <a:p>
            <a:pPr marL="285750" indent="-285750">
              <a:spcBef>
                <a:spcPct val="20000"/>
              </a:spcBef>
              <a:buClr>
                <a:srgbClr val="000000"/>
              </a:buClr>
              <a:buFont typeface="Arial" charset="0"/>
              <a:buNone/>
            </a:pPr>
            <a:endParaRPr lang="pl-PL" sz="1600">
              <a:latin typeface="Franklin Gothic Book" pitchFamily="34" charset="0"/>
            </a:endParaRPr>
          </a:p>
          <a:p>
            <a:pPr marL="285750" indent="-285750">
              <a:spcBef>
                <a:spcPct val="20000"/>
              </a:spcBef>
              <a:buClr>
                <a:srgbClr val="000000"/>
              </a:buClr>
              <a:buFont typeface="Arial" charset="0"/>
              <a:buChar char="•"/>
            </a:pPr>
            <a:r>
              <a:rPr lang="pl-PL" sz="1600" b="1">
                <a:solidFill>
                  <a:srgbClr val="FF9800"/>
                </a:solidFill>
                <a:latin typeface="Franklin Gothic Book" pitchFamily="34" charset="0"/>
              </a:rPr>
              <a:t>przewodniczący kieruje pracami komisji</a:t>
            </a:r>
            <a:r>
              <a:rPr lang="pl-PL" sz="1600">
                <a:solidFill>
                  <a:srgbClr val="FF9800"/>
                </a:solidFill>
                <a:latin typeface="Franklin Gothic Book" pitchFamily="34" charset="0"/>
              </a:rPr>
              <a:t>,</a:t>
            </a:r>
            <a:r>
              <a:rPr lang="pl-PL" sz="1600">
                <a:latin typeface="Franklin Gothic Book" pitchFamily="34" charset="0"/>
              </a:rPr>
              <a:t> ma prawo żądać opuszczenia</a:t>
            </a:r>
            <a:br>
              <a:rPr lang="pl-PL" sz="1600">
                <a:latin typeface="Franklin Gothic Book" pitchFamily="34" charset="0"/>
              </a:rPr>
            </a:br>
            <a:r>
              <a:rPr lang="pl-PL" sz="1600">
                <a:latin typeface="Franklin Gothic Book" pitchFamily="34" charset="0"/>
              </a:rPr>
              <a:t>lokalu przez osoby </a:t>
            </a:r>
            <a:r>
              <a:rPr lang="pl-PL" sz="1600" b="1">
                <a:solidFill>
                  <a:srgbClr val="FF0000"/>
                </a:solidFill>
                <a:latin typeface="Franklin Gothic Book" pitchFamily="34" charset="0"/>
              </a:rPr>
              <a:t>naruszające</a:t>
            </a:r>
            <a:r>
              <a:rPr lang="pl-PL" sz="1600">
                <a:latin typeface="Franklin Gothic Book" pitchFamily="34" charset="0"/>
              </a:rPr>
              <a:t> porządek i </a:t>
            </a:r>
            <a:r>
              <a:rPr lang="pl-PL" sz="1600" b="1">
                <a:solidFill>
                  <a:srgbClr val="FF0000"/>
                </a:solidFill>
                <a:latin typeface="Franklin Gothic Book" pitchFamily="34" charset="0"/>
              </a:rPr>
              <a:t>zakłócające</a:t>
            </a:r>
            <a:r>
              <a:rPr lang="pl-PL" sz="1600">
                <a:latin typeface="Franklin Gothic Book" pitchFamily="34" charset="0"/>
              </a:rPr>
              <a:t> spokój oraz  prowadzące  agitację wyborczą, a w razie potrzeby zwrócić się do Policji o pomoc </a:t>
            </a:r>
            <a:endParaRPr lang="pl-PL" sz="1600">
              <a:solidFill>
                <a:srgbClr val="8D8F95"/>
              </a:solidFill>
              <a:latin typeface="Franklin Gothic Book" pitchFamily="34" charset="0"/>
            </a:endParaRPr>
          </a:p>
        </p:txBody>
      </p:sp>
      <p:sp>
        <p:nvSpPr>
          <p:cNvPr id="21507" name="Symbol zastępczy numeru slajdu 4"/>
          <p:cNvSpPr>
            <a:spLocks noGrp="1"/>
          </p:cNvSpPr>
          <p:nvPr>
            <p:ph type="sldNum" sz="quarter" idx="10"/>
          </p:nvPr>
        </p:nvSpPr>
        <p:spPr>
          <a:noFill/>
        </p:spPr>
        <p:txBody>
          <a:bodyPr/>
          <a:lstStyle/>
          <a:p>
            <a:fld id="{AFAA9993-1EFD-4288-AE2D-12E09A61254C}" type="slidenum">
              <a:rPr lang="pl-PL" smtClean="0"/>
              <a:pPr/>
              <a:t>4</a:t>
            </a:fld>
            <a:endParaRPr lang="pl-PL" smtClean="0"/>
          </a:p>
        </p:txBody>
      </p:sp>
      <p:pic>
        <p:nvPicPr>
          <p:cNvPr id="21508" name="Obraz 6"/>
          <p:cNvPicPr>
            <a:picLocks noChangeAspect="1"/>
          </p:cNvPicPr>
          <p:nvPr/>
        </p:nvPicPr>
        <p:blipFill>
          <a:blip r:embed="rId2"/>
          <a:srcRect/>
          <a:stretch>
            <a:fillRect/>
          </a:stretch>
        </p:blipFill>
        <p:spPr bwMode="auto">
          <a:xfrm>
            <a:off x="7818438" y="146050"/>
            <a:ext cx="1185862" cy="500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pole tekstowe 1"/>
          <p:cNvSpPr txBox="1">
            <a:spLocks noChangeArrowheads="1"/>
          </p:cNvSpPr>
          <p:nvPr/>
        </p:nvSpPr>
        <p:spPr bwMode="auto">
          <a:xfrm>
            <a:off x="719138" y="365125"/>
            <a:ext cx="8424862" cy="769938"/>
          </a:xfrm>
          <a:prstGeom prst="rect">
            <a:avLst/>
          </a:prstGeom>
          <a:noFill/>
          <a:ln w="9525">
            <a:noFill/>
            <a:miter lim="800000"/>
            <a:headEnd/>
            <a:tailEnd/>
          </a:ln>
        </p:spPr>
        <p:txBody>
          <a:bodyPr>
            <a:spAutoFit/>
          </a:bodyPr>
          <a:lstStyle/>
          <a:p>
            <a:pPr>
              <a:buClr>
                <a:srgbClr val="000000"/>
              </a:buClr>
            </a:pPr>
            <a:r>
              <a:rPr lang="pl-PL" altLang="pl-PL" sz="2400" b="1">
                <a:solidFill>
                  <a:srgbClr val="9D032A"/>
                </a:solidFill>
                <a:latin typeface="Arial Black" pitchFamily="34" charset="0"/>
              </a:rPr>
              <a:t>                            </a:t>
            </a:r>
            <a:r>
              <a:rPr lang="pl-PL" altLang="pl-PL" sz="2000" b="1">
                <a:solidFill>
                  <a:srgbClr val="9D032A"/>
                </a:solidFill>
                <a:latin typeface="Arial Black" pitchFamily="34" charset="0"/>
              </a:rPr>
              <a:t>CZYNNOŚCI </a:t>
            </a:r>
          </a:p>
          <a:p>
            <a:pPr>
              <a:buClr>
                <a:srgbClr val="000000"/>
              </a:buClr>
            </a:pPr>
            <a:r>
              <a:rPr lang="pl-PL" altLang="pl-PL" sz="2000">
                <a:solidFill>
                  <a:srgbClr val="9D032A"/>
                </a:solidFill>
                <a:latin typeface="Arial Black" pitchFamily="34" charset="0"/>
              </a:rPr>
              <a:t>                  </a:t>
            </a:r>
            <a:r>
              <a:rPr lang="pl-PL" altLang="pl-PL" sz="1800">
                <a:solidFill>
                  <a:srgbClr val="9D032A"/>
                </a:solidFill>
                <a:latin typeface="Arial Black" pitchFamily="34" charset="0"/>
              </a:rPr>
              <a:t>(przed wydaniem karty do głosowania)</a:t>
            </a:r>
          </a:p>
        </p:txBody>
      </p:sp>
      <p:sp>
        <p:nvSpPr>
          <p:cNvPr id="59394" name="Prostokąt 4"/>
          <p:cNvSpPr>
            <a:spLocks noChangeArrowheads="1"/>
          </p:cNvSpPr>
          <p:nvPr/>
        </p:nvSpPr>
        <p:spPr bwMode="auto">
          <a:xfrm>
            <a:off x="107950" y="1528763"/>
            <a:ext cx="8794750" cy="1108075"/>
          </a:xfrm>
          <a:prstGeom prst="rect">
            <a:avLst/>
          </a:prstGeom>
          <a:solidFill>
            <a:srgbClr val="FFCCCC"/>
          </a:solidFill>
          <a:ln w="9525">
            <a:noFill/>
            <a:miter lim="800000"/>
            <a:headEnd/>
            <a:tailEnd/>
          </a:ln>
        </p:spPr>
        <p:txBody>
          <a:bodyPr>
            <a:spAutoFit/>
          </a:bodyPr>
          <a:lstStyle/>
          <a:p>
            <a:pPr>
              <a:buClr>
                <a:srgbClr val="000000"/>
              </a:buClr>
            </a:pPr>
            <a:r>
              <a:rPr lang="pl-PL" altLang="pl-PL" sz="1800" b="1" u="sng">
                <a:solidFill>
                  <a:srgbClr val="0070C0"/>
                </a:solidFill>
              </a:rPr>
              <a:t>komisja  </a:t>
            </a:r>
            <a:r>
              <a:rPr lang="pl-PL" altLang="pl-PL" sz="1800" u="sng">
                <a:solidFill>
                  <a:srgbClr val="0070C0"/>
                </a:solidFill>
              </a:rPr>
              <a:t>sprawdza:</a:t>
            </a:r>
          </a:p>
          <a:p>
            <a:pPr>
              <a:buClr>
                <a:srgbClr val="000000"/>
              </a:buClr>
              <a:buFont typeface="Arial" charset="0"/>
              <a:buChar char="•"/>
            </a:pPr>
            <a:r>
              <a:rPr lang="pl-PL" altLang="pl-PL" sz="1600">
                <a:solidFill>
                  <a:schemeClr val="tx1"/>
                </a:solidFill>
              </a:rPr>
              <a:t>czy w rubryce spisu wyborców „Uwagi” odpowiadającej nazwisku danego wyborcy   nie jest umieszczona informacja </a:t>
            </a:r>
            <a:r>
              <a:rPr lang="pl-PL" altLang="pl-PL" sz="1600" b="1">
                <a:solidFill>
                  <a:srgbClr val="3965B5"/>
                </a:solidFill>
              </a:rPr>
              <a:t>o wysłaniu do niego pakietu wyborczego</a:t>
            </a:r>
            <a:r>
              <a:rPr lang="pl-PL" altLang="pl-PL" sz="1600">
                <a:solidFill>
                  <a:schemeClr val="tx1"/>
                </a:solidFill>
              </a:rPr>
              <a:t>. </a:t>
            </a:r>
          </a:p>
          <a:p>
            <a:pPr>
              <a:buClr>
                <a:srgbClr val="000000"/>
              </a:buClr>
              <a:buFont typeface="Arial" charset="0"/>
              <a:buChar char="•"/>
            </a:pPr>
            <a:r>
              <a:rPr lang="pl-PL" altLang="pl-PL" sz="1600">
                <a:solidFill>
                  <a:schemeClr val="tx1"/>
                </a:solidFill>
              </a:rPr>
              <a:t>w przypadku umieszczenia takiej informacji komisja odmawia wydania karty do głosowania</a:t>
            </a:r>
          </a:p>
        </p:txBody>
      </p:sp>
      <p:pic>
        <p:nvPicPr>
          <p:cNvPr id="59395" name="Picture 11"/>
          <p:cNvPicPr>
            <a:picLocks noChangeAspect="1" noChangeArrowheads="1"/>
          </p:cNvPicPr>
          <p:nvPr/>
        </p:nvPicPr>
        <p:blipFill>
          <a:blip r:embed="rId2"/>
          <a:srcRect/>
          <a:stretch>
            <a:fillRect/>
          </a:stretch>
        </p:blipFill>
        <p:spPr bwMode="auto">
          <a:xfrm>
            <a:off x="107950" y="2906713"/>
            <a:ext cx="9096375" cy="3206750"/>
          </a:xfrm>
          <a:prstGeom prst="rect">
            <a:avLst/>
          </a:prstGeom>
          <a:noFill/>
          <a:ln w="9525">
            <a:noFill/>
            <a:miter lim="800000"/>
            <a:headEnd/>
            <a:tailEnd/>
          </a:ln>
        </p:spPr>
      </p:pic>
      <p:pic>
        <p:nvPicPr>
          <p:cNvPr id="59396" name="irc_mi" descr="http://www.agatowska.pl/grafika/parafka.gif"/>
          <p:cNvPicPr>
            <a:picLocks noChangeAspect="1" noChangeArrowheads="1"/>
          </p:cNvPicPr>
          <p:nvPr/>
        </p:nvPicPr>
        <p:blipFill>
          <a:blip r:embed="rId3"/>
          <a:srcRect/>
          <a:stretch>
            <a:fillRect/>
          </a:stretch>
        </p:blipFill>
        <p:spPr bwMode="auto">
          <a:xfrm>
            <a:off x="8737600" y="5541963"/>
            <a:ext cx="358775" cy="457200"/>
          </a:xfrm>
          <a:prstGeom prst="rect">
            <a:avLst/>
          </a:prstGeom>
          <a:noFill/>
          <a:ln w="9525">
            <a:noFill/>
            <a:miter lim="800000"/>
            <a:headEnd/>
            <a:tailEnd/>
          </a:ln>
        </p:spPr>
      </p:pic>
      <p:cxnSp>
        <p:nvCxnSpPr>
          <p:cNvPr id="8" name="Łącznik prosty ze strzałką 7"/>
          <p:cNvCxnSpPr/>
          <p:nvPr/>
        </p:nvCxnSpPr>
        <p:spPr>
          <a:xfrm>
            <a:off x="7885113" y="3251200"/>
            <a:ext cx="0" cy="1511300"/>
          </a:xfrm>
          <a:prstGeom prst="straightConnector1">
            <a:avLst/>
          </a:prstGeom>
          <a:ln w="57150">
            <a:solidFill>
              <a:srgbClr val="9D032A"/>
            </a:solidFill>
            <a:tailEnd type="arrow"/>
          </a:ln>
        </p:spPr>
        <p:style>
          <a:lnRef idx="1">
            <a:schemeClr val="accent1"/>
          </a:lnRef>
          <a:fillRef idx="0">
            <a:schemeClr val="accent1"/>
          </a:fillRef>
          <a:effectRef idx="0">
            <a:schemeClr val="accent1"/>
          </a:effectRef>
          <a:fontRef idx="minor">
            <a:schemeClr val="tx1"/>
          </a:fontRef>
        </p:style>
      </p:cxnSp>
      <p:sp>
        <p:nvSpPr>
          <p:cNvPr id="10" name="Prostokąt 9"/>
          <p:cNvSpPr/>
          <p:nvPr/>
        </p:nvSpPr>
        <p:spPr>
          <a:xfrm>
            <a:off x="7999413" y="3209925"/>
            <a:ext cx="544512" cy="368300"/>
          </a:xfrm>
          <a:prstGeom prst="rect">
            <a:avLst/>
          </a:prstGeom>
          <a:solidFill>
            <a:srgbClr val="9D032A"/>
          </a:solidFill>
          <a:ln>
            <a:solidFill>
              <a:srgbClr val="9D032A"/>
            </a:solidFill>
          </a:ln>
        </p:spPr>
        <p:txBody>
          <a:bodyPr wrap="none">
            <a:spAutoFit/>
          </a:bodyPr>
          <a:lstStyle/>
          <a:p>
            <a:pPr fontAlgn="auto">
              <a:spcBef>
                <a:spcPts val="0"/>
              </a:spcBef>
              <a:spcAft>
                <a:spcPts val="0"/>
              </a:spcAft>
              <a:buClr>
                <a:srgbClr val="000000"/>
              </a:buClr>
              <a:buFont typeface="Arial"/>
              <a:buNone/>
              <a:defRPr/>
            </a:pPr>
            <a:r>
              <a:rPr lang="pl-PL" b="1" kern="0" dirty="0">
                <a:solidFill>
                  <a:schemeClr val="bg1"/>
                </a:solidFill>
                <a:latin typeface="+mj-lt"/>
                <a:ea typeface="Arial"/>
                <a:cs typeface="Arial"/>
                <a:sym typeface="Arial"/>
              </a:rPr>
              <a:t>czy</a:t>
            </a:r>
            <a:r>
              <a:rPr lang="pl-PL" kern="0" dirty="0">
                <a:solidFill>
                  <a:schemeClr val="bg1"/>
                </a:solidFill>
                <a:latin typeface="+mj-lt"/>
                <a:ea typeface="Arial"/>
                <a:cs typeface="Arial"/>
                <a:sym typeface="Arial"/>
              </a:rPr>
              <a:t> </a:t>
            </a:r>
            <a:endParaRPr lang="pl-PL" b="1" kern="0" dirty="0">
              <a:solidFill>
                <a:schemeClr val="bg1"/>
              </a:solidFill>
              <a:latin typeface="+mj-lt"/>
              <a:ea typeface="Arial"/>
              <a:cs typeface="Arial"/>
              <a:sym typeface="Arial"/>
            </a:endParaRPr>
          </a:p>
        </p:txBody>
      </p:sp>
      <p:sp>
        <p:nvSpPr>
          <p:cNvPr id="4" name="Prostokąt 3"/>
          <p:cNvSpPr/>
          <p:nvPr/>
        </p:nvSpPr>
        <p:spPr>
          <a:xfrm>
            <a:off x="227013" y="4772025"/>
            <a:ext cx="8856662" cy="7270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pl-PL" kern="0" dirty="0">
              <a:sym typeface="Arial"/>
            </a:endParaRPr>
          </a:p>
        </p:txBody>
      </p:sp>
      <p:sp>
        <p:nvSpPr>
          <p:cNvPr id="59400" name="pole tekstowe 1"/>
          <p:cNvSpPr txBox="1">
            <a:spLocks noChangeArrowheads="1"/>
          </p:cNvSpPr>
          <p:nvPr/>
        </p:nvSpPr>
        <p:spPr bwMode="auto">
          <a:xfrm>
            <a:off x="342900" y="4865688"/>
            <a:ext cx="8394700" cy="554037"/>
          </a:xfrm>
          <a:prstGeom prst="rect">
            <a:avLst/>
          </a:prstGeom>
          <a:noFill/>
          <a:ln w="9525">
            <a:noFill/>
            <a:miter lim="800000"/>
            <a:headEnd/>
            <a:tailEnd/>
          </a:ln>
        </p:spPr>
        <p:txBody>
          <a:bodyPr>
            <a:spAutoFit/>
          </a:bodyPr>
          <a:lstStyle/>
          <a:p>
            <a:pPr algn="ctr">
              <a:buClr>
                <a:srgbClr val="000000"/>
              </a:buClr>
            </a:pPr>
            <a:r>
              <a:rPr lang="pl-PL" altLang="pl-PL" sz="1000" b="1">
                <a:solidFill>
                  <a:srgbClr val="9D032A"/>
                </a:solidFill>
              </a:rPr>
              <a:t>Jeśli wyborca poinformuje komisję, że nie otrzymał pakietu wyborczego, przewodniczący komisji lub jego zastępca telefonicznie potwierdza w referacie ewidencji ludności urzędu gminy, czy urząd posiada informację o niedoręczeniu temu wyborcy pakietu.</a:t>
            </a:r>
          </a:p>
          <a:p>
            <a:pPr algn="ctr">
              <a:buClr>
                <a:srgbClr val="000000"/>
              </a:buClr>
            </a:pPr>
            <a:r>
              <a:rPr lang="pl-PL" altLang="pl-PL" sz="1000" b="1">
                <a:solidFill>
                  <a:srgbClr val="9D032A"/>
                </a:solidFill>
              </a:rPr>
              <a:t>W przypadku potwierdzenia przez urząd niedoręczenia pakietu należy postąpić jak poniżej: </a:t>
            </a:r>
          </a:p>
        </p:txBody>
      </p:sp>
      <p:sp>
        <p:nvSpPr>
          <p:cNvPr id="59401" name="pole tekstowe 4"/>
          <p:cNvSpPr txBox="1">
            <a:spLocks noChangeArrowheads="1"/>
          </p:cNvSpPr>
          <p:nvPr/>
        </p:nvSpPr>
        <p:spPr bwMode="auto">
          <a:xfrm>
            <a:off x="6597650" y="3019425"/>
            <a:ext cx="1116013" cy="461963"/>
          </a:xfrm>
          <a:prstGeom prst="rect">
            <a:avLst/>
          </a:prstGeom>
          <a:noFill/>
          <a:ln w="9525">
            <a:noFill/>
            <a:miter lim="800000"/>
            <a:headEnd/>
            <a:tailEnd/>
          </a:ln>
        </p:spPr>
        <p:txBody>
          <a:bodyPr wrap="none">
            <a:spAutoFit/>
          </a:bodyPr>
          <a:lstStyle/>
          <a:p>
            <a:pPr>
              <a:buClr>
                <a:srgbClr val="000000"/>
              </a:buClr>
            </a:pPr>
            <a:r>
              <a:rPr lang="pl-PL" altLang="pl-PL" sz="1200" b="1">
                <a:solidFill>
                  <a:srgbClr val="FF0000"/>
                </a:solidFill>
              </a:rPr>
              <a:t>odmówić</a:t>
            </a:r>
          </a:p>
          <a:p>
            <a:pPr>
              <a:buClr>
                <a:srgbClr val="000000"/>
              </a:buClr>
            </a:pPr>
            <a:r>
              <a:rPr lang="pl-PL" altLang="pl-PL" sz="1200" b="1">
                <a:solidFill>
                  <a:srgbClr val="FF0000"/>
                </a:solidFill>
              </a:rPr>
              <a:t>wydania kart</a:t>
            </a:r>
          </a:p>
        </p:txBody>
      </p:sp>
      <p:sp>
        <p:nvSpPr>
          <p:cNvPr id="59402" name="pole tekstowe 12"/>
          <p:cNvSpPr txBox="1">
            <a:spLocks noChangeArrowheads="1"/>
          </p:cNvSpPr>
          <p:nvPr/>
        </p:nvSpPr>
        <p:spPr bwMode="auto">
          <a:xfrm>
            <a:off x="6519863" y="6248400"/>
            <a:ext cx="1062037" cy="276225"/>
          </a:xfrm>
          <a:prstGeom prst="rect">
            <a:avLst/>
          </a:prstGeom>
          <a:noFill/>
          <a:ln w="9525">
            <a:noFill/>
            <a:miter lim="800000"/>
            <a:headEnd/>
            <a:tailEnd/>
          </a:ln>
        </p:spPr>
        <p:txBody>
          <a:bodyPr wrap="none">
            <a:spAutoFit/>
          </a:bodyPr>
          <a:lstStyle/>
          <a:p>
            <a:pPr>
              <a:buClr>
                <a:srgbClr val="000000"/>
              </a:buClr>
            </a:pPr>
            <a:r>
              <a:rPr lang="pl-PL" altLang="pl-PL" sz="1200" b="1">
                <a:solidFill>
                  <a:srgbClr val="FF0000"/>
                </a:solidFill>
              </a:rPr>
              <a:t>wydać karty</a:t>
            </a:r>
          </a:p>
        </p:txBody>
      </p:sp>
      <p:sp>
        <p:nvSpPr>
          <p:cNvPr id="6" name="Prostokąt 5"/>
          <p:cNvSpPr/>
          <p:nvPr/>
        </p:nvSpPr>
        <p:spPr>
          <a:xfrm>
            <a:off x="6665913" y="4367213"/>
            <a:ext cx="1047750" cy="3889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pl-PL" kern="0" dirty="0">
              <a:sym typeface="Arial"/>
            </a:endParaRPr>
          </a:p>
        </p:txBody>
      </p:sp>
      <p:sp>
        <p:nvSpPr>
          <p:cNvPr id="15" name="Prostokąt 14"/>
          <p:cNvSpPr/>
          <p:nvPr/>
        </p:nvSpPr>
        <p:spPr>
          <a:xfrm>
            <a:off x="6665913" y="5538788"/>
            <a:ext cx="1047750" cy="3889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pl-PL" kern="0" dirty="0">
              <a:sym typeface="Arial"/>
            </a:endParaRPr>
          </a:p>
        </p:txBody>
      </p:sp>
      <p:cxnSp>
        <p:nvCxnSpPr>
          <p:cNvPr id="16" name="Łącznik prosty ze strzałką 15"/>
          <p:cNvCxnSpPr/>
          <p:nvPr/>
        </p:nvCxnSpPr>
        <p:spPr>
          <a:xfrm flipV="1">
            <a:off x="7740650" y="6196013"/>
            <a:ext cx="0" cy="546100"/>
          </a:xfrm>
          <a:prstGeom prst="straightConnector1">
            <a:avLst/>
          </a:prstGeom>
          <a:ln w="57150">
            <a:solidFill>
              <a:srgbClr val="9D032A"/>
            </a:solidFill>
            <a:tailEnd type="arrow"/>
          </a:ln>
        </p:spPr>
        <p:style>
          <a:lnRef idx="1">
            <a:schemeClr val="accent1"/>
          </a:lnRef>
          <a:fillRef idx="0">
            <a:schemeClr val="accent1"/>
          </a:fillRef>
          <a:effectRef idx="0">
            <a:schemeClr val="accent1"/>
          </a:effectRef>
          <a:fontRef idx="minor">
            <a:schemeClr val="tx1"/>
          </a:fontRef>
        </p:style>
      </p:cxnSp>
      <p:pic>
        <p:nvPicPr>
          <p:cNvPr id="59406" name="Obraz 6"/>
          <p:cNvPicPr>
            <a:picLocks noChangeAspect="1"/>
          </p:cNvPicPr>
          <p:nvPr/>
        </p:nvPicPr>
        <p:blipFill>
          <a:blip r:embed="rId4"/>
          <a:srcRect/>
          <a:stretch>
            <a:fillRect/>
          </a:stretch>
        </p:blipFill>
        <p:spPr bwMode="auto">
          <a:xfrm>
            <a:off x="7818438" y="146050"/>
            <a:ext cx="1185862" cy="500063"/>
          </a:xfrm>
          <a:prstGeom prst="rect">
            <a:avLst/>
          </a:prstGeom>
          <a:noFill/>
          <a:ln w="9525">
            <a:noFill/>
            <a:miter lim="800000"/>
            <a:headEnd/>
            <a:tailEnd/>
          </a:ln>
        </p:spPr>
      </p:pic>
      <p:sp>
        <p:nvSpPr>
          <p:cNvPr id="59407" name="Slide Number Placeholder 1"/>
          <p:cNvSpPr>
            <a:spLocks noGrp="1"/>
          </p:cNvSpPr>
          <p:nvPr>
            <p:ph type="sldNum" sz="quarter" idx="10"/>
          </p:nvPr>
        </p:nvSpPr>
        <p:spPr>
          <a:noFill/>
        </p:spPr>
        <p:txBody>
          <a:bodyPr/>
          <a:lstStyle/>
          <a:p>
            <a:fld id="{701E4C08-6CFD-4146-B3D3-12DE82083EB1}" type="slidenum">
              <a:rPr lang="en-US" smtClean="0"/>
              <a:pPr/>
              <a:t>40</a:t>
            </a:fld>
            <a:endParaRPr lang="en-US"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127125" y="2208213"/>
            <a:ext cx="5673725" cy="2370137"/>
          </a:xfrm>
          <a:prstGeom prst="rect">
            <a:avLst/>
          </a:prstGeom>
          <a:noFill/>
        </p:spPr>
        <p:txBody>
          <a:bodyPr wrap="none">
            <a:spAutoFit/>
          </a:bodyPr>
          <a:lstStyle/>
          <a:p>
            <a:pPr>
              <a:buClr>
                <a:srgbClr val="000000"/>
              </a:buClr>
              <a:buFont typeface="Arial" charset="0"/>
              <a:buNone/>
              <a:defRPr/>
            </a:pPr>
            <a:r>
              <a:rPr lang="pl-PL" sz="5400" b="1">
                <a:solidFill>
                  <a:schemeClr val="bg1"/>
                </a:solidFill>
                <a:effectLst>
                  <a:outerShdw blurRad="38100" dist="38100" dir="2700000" algn="tl">
                    <a:srgbClr val="C0C0C0"/>
                  </a:outerShdw>
                </a:effectLst>
                <a:latin typeface="Segoe UI Semibold" pitchFamily="34" charset="0"/>
              </a:rPr>
              <a:t>Komisja </a:t>
            </a:r>
          </a:p>
          <a:p>
            <a:pPr>
              <a:buClr>
                <a:srgbClr val="000000"/>
              </a:buClr>
              <a:buFont typeface="Arial" charset="0"/>
              <a:buNone/>
              <a:defRPr/>
            </a:pPr>
            <a:r>
              <a:rPr lang="pl-PL" sz="5400" b="1">
                <a:solidFill>
                  <a:schemeClr val="bg1"/>
                </a:solidFill>
                <a:effectLst>
                  <a:outerShdw blurRad="38100" dist="38100" dir="2700000" algn="tl">
                    <a:srgbClr val="C0C0C0"/>
                  </a:outerShdw>
                </a:effectLst>
                <a:latin typeface="Segoe UI Semibold" pitchFamily="34" charset="0"/>
              </a:rPr>
              <a:t>dopisuje do spisu</a:t>
            </a:r>
          </a:p>
          <a:p>
            <a:pPr>
              <a:buClr>
                <a:srgbClr val="000000"/>
              </a:buClr>
              <a:buFont typeface="Arial" charset="0"/>
              <a:buNone/>
              <a:defRPr/>
            </a:pPr>
            <a:endParaRPr lang="pl-PL" sz="2000" b="1">
              <a:solidFill>
                <a:schemeClr val="bg1"/>
              </a:solidFill>
              <a:effectLst>
                <a:outerShdw blurRad="38100" dist="38100" dir="2700000" algn="tl">
                  <a:srgbClr val="C0C0C0"/>
                </a:outerShdw>
              </a:effectLst>
              <a:latin typeface="Segoe UI Semibold" pitchFamily="34" charset="0"/>
            </a:endParaRPr>
          </a:p>
          <a:p>
            <a:pPr>
              <a:buClr>
                <a:srgbClr val="000000"/>
              </a:buClr>
              <a:buFont typeface="Arial" charset="0"/>
              <a:buNone/>
              <a:defRPr/>
            </a:pPr>
            <a:r>
              <a:rPr lang="pl-PL" sz="2000" b="1">
                <a:solidFill>
                  <a:schemeClr val="bg1"/>
                </a:solidFill>
                <a:latin typeface="Segoe UI Semibold" pitchFamily="34" charset="0"/>
              </a:rPr>
              <a:t>w dniu głosowania </a:t>
            </a:r>
          </a:p>
        </p:txBody>
      </p:sp>
      <p:sp>
        <p:nvSpPr>
          <p:cNvPr id="60418" name="Slide Number Placeholder 3"/>
          <p:cNvSpPr>
            <a:spLocks noGrp="1"/>
          </p:cNvSpPr>
          <p:nvPr>
            <p:ph type="sldNum" sz="quarter" idx="10"/>
          </p:nvPr>
        </p:nvSpPr>
        <p:spPr>
          <a:noFill/>
        </p:spPr>
        <p:txBody>
          <a:bodyPr/>
          <a:lstStyle/>
          <a:p>
            <a:fld id="{AE1EAD6E-F08E-4D10-90E8-7A8AE1560FF6}" type="slidenum">
              <a:rPr lang="pl-PL" smtClean="0"/>
              <a:pPr/>
              <a:t>41</a:t>
            </a:fld>
            <a:endParaRPr lang="pl-PL" smtClean="0"/>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pole tekstowe 1"/>
          <p:cNvSpPr txBox="1">
            <a:spLocks noChangeArrowheads="1"/>
          </p:cNvSpPr>
          <p:nvPr/>
        </p:nvSpPr>
        <p:spPr bwMode="auto">
          <a:xfrm>
            <a:off x="-95250" y="573088"/>
            <a:ext cx="7043738" cy="708025"/>
          </a:xfrm>
          <a:prstGeom prst="rect">
            <a:avLst/>
          </a:prstGeom>
          <a:noFill/>
          <a:ln w="9525">
            <a:noFill/>
            <a:miter lim="800000"/>
            <a:headEnd/>
            <a:tailEnd/>
          </a:ln>
        </p:spPr>
        <p:txBody>
          <a:bodyPr wrap="none">
            <a:spAutoFit/>
          </a:bodyPr>
          <a:lstStyle/>
          <a:p>
            <a:pPr>
              <a:buClr>
                <a:srgbClr val="000000"/>
              </a:buClr>
            </a:pPr>
            <a:r>
              <a:rPr lang="pl-PL" altLang="pl-PL" sz="2000">
                <a:solidFill>
                  <a:schemeClr val="bg1"/>
                </a:solidFill>
                <a:latin typeface="Arial Black" pitchFamily="34" charset="0"/>
              </a:rPr>
              <a:t>DOPISYWANIE DO SPISU OSÓB UPRAWNIONYCH</a:t>
            </a:r>
          </a:p>
          <a:p>
            <a:pPr>
              <a:buClr>
                <a:srgbClr val="000000"/>
              </a:buClr>
            </a:pPr>
            <a:r>
              <a:rPr lang="pl-PL" altLang="pl-PL" sz="2000" b="1">
                <a:solidFill>
                  <a:schemeClr val="bg1"/>
                </a:solidFill>
                <a:latin typeface="Times New Roman" pitchFamily="18" charset="0"/>
              </a:rPr>
              <a:t>		</a:t>
            </a:r>
            <a:r>
              <a:rPr lang="pl-PL" altLang="pl-PL" sz="1800" u="sng">
                <a:solidFill>
                  <a:schemeClr val="bg1"/>
                </a:solidFill>
                <a:latin typeface="Times New Roman" pitchFamily="18" charset="0"/>
              </a:rPr>
              <a:t>- na dodatkowym formularzu spisu -</a:t>
            </a:r>
            <a:endParaRPr lang="pl-PL" altLang="pl-PL" sz="1800" u="sng">
              <a:solidFill>
                <a:schemeClr val="bg1"/>
              </a:solidFill>
              <a:latin typeface="Arial Black" pitchFamily="34" charset="0"/>
            </a:endParaRPr>
          </a:p>
        </p:txBody>
      </p:sp>
      <p:sp>
        <p:nvSpPr>
          <p:cNvPr id="61442" name="Rectangle 3"/>
          <p:cNvSpPr txBox="1">
            <a:spLocks noChangeArrowheads="1"/>
          </p:cNvSpPr>
          <p:nvPr/>
        </p:nvSpPr>
        <p:spPr bwMode="auto">
          <a:xfrm>
            <a:off x="0" y="1765300"/>
            <a:ext cx="9109075" cy="5256213"/>
          </a:xfrm>
          <a:prstGeom prst="rect">
            <a:avLst/>
          </a:prstGeom>
          <a:noFill/>
          <a:ln w="9525">
            <a:noFill/>
            <a:miter lim="800000"/>
            <a:headEnd/>
            <a:tailEnd/>
          </a:ln>
        </p:spPr>
        <p:txBody>
          <a:bodyPr/>
          <a:lstStyle/>
          <a:p>
            <a:pPr marL="342900" indent="-342900">
              <a:spcBef>
                <a:spcPct val="20000"/>
              </a:spcBef>
              <a:buClr>
                <a:schemeClr val="tx1"/>
              </a:buClr>
              <a:buFont typeface="Wingdings" pitchFamily="2" charset="2"/>
              <a:buChar char="v"/>
            </a:pPr>
            <a:r>
              <a:rPr lang="pl-PL" sz="2000" b="1" u="sng">
                <a:solidFill>
                  <a:srgbClr val="3965B5"/>
                </a:solidFill>
              </a:rPr>
              <a:t>osobę pominiętą w spisie </a:t>
            </a:r>
            <a:r>
              <a:rPr lang="pl-PL" sz="2000" b="1" u="sng">
                <a:solidFill>
                  <a:schemeClr val="tx1"/>
                </a:solidFill>
              </a:rPr>
              <a:t/>
            </a:r>
            <a:br>
              <a:rPr lang="pl-PL" sz="2000" b="1" u="sng">
                <a:solidFill>
                  <a:schemeClr val="tx1"/>
                </a:solidFill>
              </a:rPr>
            </a:br>
            <a:endParaRPr lang="pl-PL" sz="2000" b="1" u="sng">
              <a:solidFill>
                <a:schemeClr val="tx1"/>
              </a:solidFill>
            </a:endParaRPr>
          </a:p>
          <a:p>
            <a:pPr marL="342900" indent="-342900">
              <a:spcBef>
                <a:spcPct val="20000"/>
              </a:spcBef>
              <a:buClr>
                <a:schemeClr val="tx1"/>
              </a:buClr>
              <a:buFont typeface="Arial" charset="0"/>
              <a:buNone/>
            </a:pPr>
            <a:r>
              <a:rPr lang="pl-PL" sz="2000" b="1">
                <a:solidFill>
                  <a:schemeClr val="tx1"/>
                </a:solidFill>
              </a:rPr>
              <a:t>	</a:t>
            </a:r>
            <a:r>
              <a:rPr lang="pl-PL" sz="1800">
                <a:solidFill>
                  <a:schemeClr val="tx1"/>
                </a:solidFill>
                <a:latin typeface="Franklin Gothic Medium" pitchFamily="34" charset="0"/>
              </a:rPr>
              <a:t>- jeżeli udokumentuje, że stale zamieszkuje na terenie obwodu, </a:t>
            </a:r>
          </a:p>
          <a:p>
            <a:pPr marL="342900" indent="-342900">
              <a:spcBef>
                <a:spcPct val="20000"/>
              </a:spcBef>
              <a:buClr>
                <a:schemeClr val="tx1"/>
              </a:buClr>
              <a:buFont typeface="Wingdings" pitchFamily="2" charset="2"/>
              <a:buNone/>
            </a:pPr>
            <a:r>
              <a:rPr lang="pl-PL" sz="1600" i="1">
                <a:solidFill>
                  <a:srgbClr val="3333FF"/>
                </a:solidFill>
                <a:latin typeface="Franklin Gothic Medium" pitchFamily="34" charset="0"/>
              </a:rPr>
              <a:t>                    </a:t>
            </a:r>
            <a:r>
              <a:rPr lang="pl-PL" sz="1600">
                <a:solidFill>
                  <a:srgbClr val="FF0000"/>
                </a:solidFill>
                <a:latin typeface="Franklin Gothic Medium" pitchFamily="34" charset="0"/>
              </a:rPr>
              <a:t>(ewidencja ludności urzędu gminy musi potwierdzić ten fakt, sporządzić notatkę i</a:t>
            </a:r>
          </a:p>
          <a:p>
            <a:pPr marL="342900" indent="-342900">
              <a:spcBef>
                <a:spcPct val="20000"/>
              </a:spcBef>
              <a:buClr>
                <a:schemeClr val="tx1"/>
              </a:buClr>
              <a:buFont typeface="Wingdings" pitchFamily="2" charset="2"/>
              <a:buNone/>
            </a:pPr>
            <a:r>
              <a:rPr lang="pl-PL" sz="1600">
                <a:solidFill>
                  <a:srgbClr val="FF0000"/>
                </a:solidFill>
                <a:latin typeface="Franklin Gothic Medium" pitchFamily="34" charset="0"/>
              </a:rPr>
              <a:t>                    dołączyć do spisu);</a:t>
            </a:r>
          </a:p>
          <a:p>
            <a:pPr marL="342900" indent="-342900">
              <a:lnSpc>
                <a:spcPct val="150000"/>
              </a:lnSpc>
              <a:spcBef>
                <a:spcPct val="20000"/>
              </a:spcBef>
              <a:buClr>
                <a:schemeClr val="tx1"/>
              </a:buClr>
              <a:buFont typeface="Wingdings" pitchFamily="2" charset="2"/>
              <a:buNone/>
            </a:pPr>
            <a:endParaRPr lang="pl-PL" sz="600">
              <a:solidFill>
                <a:srgbClr val="FF9800"/>
              </a:solidFill>
            </a:endParaRPr>
          </a:p>
          <a:p>
            <a:pPr marL="342900" indent="-342900">
              <a:lnSpc>
                <a:spcPct val="80000"/>
              </a:lnSpc>
              <a:spcBef>
                <a:spcPct val="20000"/>
              </a:spcBef>
              <a:buClr>
                <a:schemeClr val="tx1"/>
              </a:buClr>
              <a:buFont typeface="Arial" charset="0"/>
              <a:buNone/>
            </a:pPr>
            <a:endParaRPr lang="pl-PL" sz="2000" b="1" u="sng">
              <a:solidFill>
                <a:schemeClr val="tx1"/>
              </a:solidFill>
            </a:endParaRPr>
          </a:p>
          <a:p>
            <a:pPr marL="342900" indent="-342900">
              <a:spcBef>
                <a:spcPct val="20000"/>
              </a:spcBef>
              <a:buClr>
                <a:schemeClr val="tx1"/>
              </a:buClr>
              <a:buFont typeface="Wingdings" pitchFamily="2" charset="2"/>
              <a:buChar char="v"/>
            </a:pPr>
            <a:r>
              <a:rPr lang="pl-PL" sz="2000" b="1" u="sng">
                <a:solidFill>
                  <a:srgbClr val="3965B5"/>
                </a:solidFill>
              </a:rPr>
              <a:t>osobę skreśloną ze spisu </a:t>
            </a:r>
            <a:r>
              <a:rPr lang="pl-PL" sz="2000">
                <a:solidFill>
                  <a:schemeClr val="tx1"/>
                </a:solidFill>
              </a:rPr>
              <a:t/>
            </a:r>
            <a:br>
              <a:rPr lang="pl-PL" sz="2000">
                <a:solidFill>
                  <a:schemeClr val="tx1"/>
                </a:solidFill>
              </a:rPr>
            </a:br>
            <a:endParaRPr lang="pl-PL" sz="2000">
              <a:solidFill>
                <a:schemeClr val="tx1"/>
              </a:solidFill>
            </a:endParaRPr>
          </a:p>
          <a:p>
            <a:pPr marL="342900" indent="-342900">
              <a:spcBef>
                <a:spcPct val="20000"/>
              </a:spcBef>
              <a:buClr>
                <a:schemeClr val="tx1"/>
              </a:buClr>
              <a:buFont typeface="Arial" charset="0"/>
              <a:buNone/>
            </a:pPr>
            <a:r>
              <a:rPr lang="pl-PL" sz="2000">
                <a:solidFill>
                  <a:schemeClr val="tx1"/>
                </a:solidFill>
              </a:rPr>
              <a:t>             </a:t>
            </a:r>
            <a:r>
              <a:rPr lang="pl-PL" sz="2000">
                <a:solidFill>
                  <a:schemeClr val="tx1"/>
                </a:solidFill>
                <a:latin typeface="Franklin Gothic Medium" pitchFamily="34" charset="0"/>
              </a:rPr>
              <a:t>- </a:t>
            </a:r>
            <a:r>
              <a:rPr lang="pl-PL" sz="1800">
                <a:solidFill>
                  <a:schemeClr val="tx1"/>
                </a:solidFill>
                <a:latin typeface="Franklin Gothic Medium" pitchFamily="34" charset="0"/>
              </a:rPr>
              <a:t>w związku z umieszczeniem jej w obwodzie odrębnym, która </a:t>
            </a:r>
            <a:r>
              <a:rPr lang="pl-PL" sz="1800" u="sng">
                <a:solidFill>
                  <a:srgbClr val="FF0000"/>
                </a:solidFill>
                <a:latin typeface="Franklin Gothic Medium" pitchFamily="34" charset="0"/>
              </a:rPr>
              <a:t>udokumentuje</a:t>
            </a:r>
            <a:r>
              <a:rPr lang="pl-PL" sz="1800">
                <a:solidFill>
                  <a:srgbClr val="FF0000"/>
                </a:solidFill>
                <a:latin typeface="Franklin Gothic Medium" pitchFamily="34" charset="0"/>
              </a:rPr>
              <a:t>, </a:t>
            </a:r>
            <a:r>
              <a:rPr lang="pl-PL" sz="1800">
                <a:solidFill>
                  <a:schemeClr val="tx1"/>
                </a:solidFill>
                <a:latin typeface="Franklin Gothic Medium" pitchFamily="34" charset="0"/>
              </a:rPr>
              <a:t>że  opuściła szpital, dom pomocy społecznej, zakład karny, areszt śledczy przed dniem głosowania </a:t>
            </a:r>
          </a:p>
          <a:p>
            <a:pPr marL="342900" indent="-342900">
              <a:spcBef>
                <a:spcPct val="20000"/>
              </a:spcBef>
              <a:buClr>
                <a:schemeClr val="tx1"/>
              </a:buClr>
              <a:buFont typeface="Arial" charset="0"/>
              <a:buNone/>
            </a:pPr>
            <a:r>
              <a:rPr lang="pl-PL" sz="1600">
                <a:solidFill>
                  <a:srgbClr val="FF9800"/>
                </a:solidFill>
                <a:latin typeface="Franklin Gothic Medium" pitchFamily="34" charset="0"/>
              </a:rPr>
              <a:t>	</a:t>
            </a:r>
            <a:r>
              <a:rPr lang="pl-PL" sz="1600">
                <a:solidFill>
                  <a:srgbClr val="FF0000"/>
                </a:solidFill>
                <a:latin typeface="Franklin Gothic Medium" pitchFamily="34" charset="0"/>
              </a:rPr>
              <a:t>(przed  dopisaniem takiej osoby do spisu wyborców należy sprawdzić, czy wyborca jest skreślony ze spisu, a przy jego nazwisku znajduje się adnotacja o skreśleniu w związku </a:t>
            </a:r>
          </a:p>
          <a:p>
            <a:pPr marL="342900" indent="-342900">
              <a:spcBef>
                <a:spcPct val="20000"/>
              </a:spcBef>
              <a:buClr>
                <a:schemeClr val="tx1"/>
              </a:buClr>
              <a:buFont typeface="Arial" charset="0"/>
              <a:buNone/>
            </a:pPr>
            <a:r>
              <a:rPr lang="pl-PL" sz="1600">
                <a:solidFill>
                  <a:srgbClr val="FF0000"/>
                </a:solidFill>
                <a:latin typeface="Franklin Gothic Medium" pitchFamily="34" charset="0"/>
              </a:rPr>
              <a:t>	z umieszczeniem w spisie wyborców w obwodzie odrębnym) </a:t>
            </a:r>
          </a:p>
          <a:p>
            <a:pPr marL="342900" indent="-342900">
              <a:lnSpc>
                <a:spcPct val="80000"/>
              </a:lnSpc>
              <a:spcBef>
                <a:spcPct val="20000"/>
              </a:spcBef>
              <a:buClr>
                <a:schemeClr val="tx1"/>
              </a:buClr>
              <a:buFont typeface="Arial" charset="0"/>
              <a:buNone/>
            </a:pPr>
            <a:endParaRPr lang="pl-PL" sz="600">
              <a:solidFill>
                <a:srgbClr val="FF0000"/>
              </a:solidFill>
            </a:endParaRPr>
          </a:p>
          <a:p>
            <a:pPr marL="342900" indent="-342900">
              <a:lnSpc>
                <a:spcPct val="80000"/>
              </a:lnSpc>
              <a:spcBef>
                <a:spcPct val="20000"/>
              </a:spcBef>
              <a:buClr>
                <a:schemeClr val="tx1"/>
              </a:buClr>
              <a:buFont typeface="Arial" charset="0"/>
              <a:buChar char="•"/>
            </a:pPr>
            <a:endParaRPr lang="pl-PL" sz="2000" b="1" u="sng">
              <a:solidFill>
                <a:schemeClr val="tx1"/>
              </a:solidFill>
            </a:endParaRPr>
          </a:p>
          <a:p>
            <a:pPr marL="342900" indent="-342900">
              <a:lnSpc>
                <a:spcPct val="80000"/>
              </a:lnSpc>
              <a:spcBef>
                <a:spcPct val="20000"/>
              </a:spcBef>
              <a:buClr>
                <a:schemeClr val="tx1"/>
              </a:buClr>
              <a:buFont typeface="Arial" charset="0"/>
              <a:buChar char="•"/>
            </a:pPr>
            <a:endParaRPr lang="pl-PL" sz="2000" b="1" u="sng">
              <a:solidFill>
                <a:schemeClr val="tx1"/>
              </a:solidFill>
              <a:latin typeface="Corbel" pitchFamily="34" charset="0"/>
            </a:endParaRPr>
          </a:p>
          <a:p>
            <a:pPr marL="342900" indent="-342900">
              <a:lnSpc>
                <a:spcPct val="80000"/>
              </a:lnSpc>
              <a:spcBef>
                <a:spcPct val="20000"/>
              </a:spcBef>
              <a:buClr>
                <a:schemeClr val="tx1"/>
              </a:buClr>
              <a:buFont typeface="Arial" charset="0"/>
              <a:buChar char="•"/>
            </a:pPr>
            <a:endParaRPr lang="pl-PL" sz="2000">
              <a:solidFill>
                <a:schemeClr val="tx1"/>
              </a:solidFill>
              <a:latin typeface="Corbel" pitchFamily="34" charset="0"/>
            </a:endParaRPr>
          </a:p>
        </p:txBody>
      </p:sp>
      <p:pic>
        <p:nvPicPr>
          <p:cNvPr id="61443" name="Obraz 6"/>
          <p:cNvPicPr>
            <a:picLocks noChangeAspect="1"/>
          </p:cNvPicPr>
          <p:nvPr/>
        </p:nvPicPr>
        <p:blipFill>
          <a:blip r:embed="rId3"/>
          <a:srcRect/>
          <a:stretch>
            <a:fillRect/>
          </a:stretch>
        </p:blipFill>
        <p:spPr bwMode="auto">
          <a:xfrm>
            <a:off x="7818438" y="146050"/>
            <a:ext cx="1185862" cy="500063"/>
          </a:xfrm>
          <a:prstGeom prst="rect">
            <a:avLst/>
          </a:prstGeom>
          <a:noFill/>
          <a:ln w="9525">
            <a:noFill/>
            <a:miter lim="800000"/>
            <a:headEnd/>
            <a:tailEnd/>
          </a:ln>
        </p:spPr>
      </p:pic>
      <p:sp>
        <p:nvSpPr>
          <p:cNvPr id="61444" name="Slide Number Placeholder 3"/>
          <p:cNvSpPr>
            <a:spLocks noGrp="1"/>
          </p:cNvSpPr>
          <p:nvPr>
            <p:ph type="sldNum" sz="quarter" idx="10"/>
          </p:nvPr>
        </p:nvSpPr>
        <p:spPr>
          <a:noFill/>
        </p:spPr>
        <p:txBody>
          <a:bodyPr/>
          <a:lstStyle/>
          <a:p>
            <a:fld id="{772551CA-EA57-4C5F-9993-FEA30C41BA42}" type="slidenum">
              <a:rPr lang="pl-PL" smtClean="0"/>
              <a:pPr/>
              <a:t>42</a:t>
            </a:fld>
            <a:endParaRPr lang="pl-PL"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pole tekstowe 1"/>
          <p:cNvSpPr txBox="1">
            <a:spLocks noChangeArrowheads="1"/>
          </p:cNvSpPr>
          <p:nvPr/>
        </p:nvSpPr>
        <p:spPr bwMode="auto">
          <a:xfrm>
            <a:off x="1128713" y="601663"/>
            <a:ext cx="7042150" cy="400050"/>
          </a:xfrm>
          <a:prstGeom prst="rect">
            <a:avLst/>
          </a:prstGeom>
          <a:noFill/>
          <a:ln w="9525">
            <a:noFill/>
            <a:miter lim="800000"/>
            <a:headEnd/>
            <a:tailEnd/>
          </a:ln>
        </p:spPr>
        <p:txBody>
          <a:bodyPr wrap="none">
            <a:spAutoFit/>
          </a:bodyPr>
          <a:lstStyle/>
          <a:p>
            <a:pPr>
              <a:buClr>
                <a:srgbClr val="000000"/>
              </a:buClr>
            </a:pPr>
            <a:r>
              <a:rPr lang="pl-PL" altLang="pl-PL" sz="2000">
                <a:solidFill>
                  <a:srgbClr val="9D032A"/>
                </a:solidFill>
                <a:latin typeface="Arial Black" pitchFamily="34" charset="0"/>
              </a:rPr>
              <a:t>DOPISYWANIE DO SPISU OSÓB UPRAWNIONYCH</a:t>
            </a:r>
          </a:p>
        </p:txBody>
      </p:sp>
      <p:sp>
        <p:nvSpPr>
          <p:cNvPr id="63490" name="Rectangle 3"/>
          <p:cNvSpPr txBox="1">
            <a:spLocks noChangeArrowheads="1"/>
          </p:cNvSpPr>
          <p:nvPr/>
        </p:nvSpPr>
        <p:spPr bwMode="auto">
          <a:xfrm>
            <a:off x="76200" y="1241425"/>
            <a:ext cx="8928100" cy="5616575"/>
          </a:xfrm>
          <a:prstGeom prst="rect">
            <a:avLst/>
          </a:prstGeom>
          <a:noFill/>
          <a:ln w="9525">
            <a:noFill/>
            <a:miter lim="800000"/>
            <a:headEnd/>
            <a:tailEnd/>
          </a:ln>
        </p:spPr>
        <p:txBody>
          <a:bodyPr/>
          <a:lstStyle/>
          <a:p>
            <a:pPr>
              <a:lnSpc>
                <a:spcPct val="80000"/>
              </a:lnSpc>
              <a:spcBef>
                <a:spcPct val="20000"/>
              </a:spcBef>
              <a:buClr>
                <a:schemeClr val="tx1"/>
              </a:buClr>
              <a:buFont typeface="Arial" charset="0"/>
              <a:buNone/>
            </a:pPr>
            <a:endParaRPr lang="pl-PL" sz="1800">
              <a:solidFill>
                <a:schemeClr val="tx1"/>
              </a:solidFill>
              <a:latin typeface="Franklin Gothic Medium" pitchFamily="34" charset="0"/>
            </a:endParaRPr>
          </a:p>
          <a:p>
            <a:pPr>
              <a:lnSpc>
                <a:spcPct val="80000"/>
              </a:lnSpc>
              <a:spcBef>
                <a:spcPct val="20000"/>
              </a:spcBef>
              <a:buClr>
                <a:schemeClr val="tx1"/>
              </a:buClr>
              <a:buFont typeface="Arial" charset="0"/>
              <a:buNone/>
            </a:pPr>
            <a:endParaRPr lang="pl-PL" sz="1800" b="1" u="sng">
              <a:solidFill>
                <a:srgbClr val="3965B5"/>
              </a:solidFill>
            </a:endParaRPr>
          </a:p>
          <a:p>
            <a:pPr>
              <a:lnSpc>
                <a:spcPct val="80000"/>
              </a:lnSpc>
              <a:spcBef>
                <a:spcPct val="20000"/>
              </a:spcBef>
              <a:buClr>
                <a:schemeClr val="tx1"/>
              </a:buClr>
              <a:buFont typeface="Wingdings" pitchFamily="2" charset="2"/>
              <a:buChar char="v"/>
            </a:pPr>
            <a:r>
              <a:rPr lang="pl-PL" sz="1800" b="1" u="sng">
                <a:solidFill>
                  <a:srgbClr val="3965B5"/>
                </a:solidFill>
                <a:latin typeface="Franklin Gothic Medium" pitchFamily="34" charset="0"/>
              </a:rPr>
              <a:t>osobę, która przedłoży zaświadczenie o prawie do głosowania</a:t>
            </a:r>
            <a:r>
              <a:rPr lang="pl-PL" sz="1800" u="sng">
                <a:solidFill>
                  <a:srgbClr val="3965B5"/>
                </a:solidFill>
                <a:latin typeface="Franklin Gothic Medium" pitchFamily="34" charset="0"/>
              </a:rPr>
              <a:t>,</a:t>
            </a:r>
          </a:p>
          <a:p>
            <a:pPr>
              <a:lnSpc>
                <a:spcPct val="80000"/>
              </a:lnSpc>
              <a:spcBef>
                <a:spcPct val="20000"/>
              </a:spcBef>
              <a:buClr>
                <a:schemeClr val="tx1"/>
              </a:buClr>
              <a:buFont typeface="Arial" charset="0"/>
              <a:buNone/>
            </a:pPr>
            <a:r>
              <a:rPr lang="pl-PL" sz="1800" b="1">
                <a:solidFill>
                  <a:schemeClr val="tx1"/>
                </a:solidFill>
              </a:rPr>
              <a:t>	 </a:t>
            </a:r>
          </a:p>
          <a:p>
            <a:pPr>
              <a:lnSpc>
                <a:spcPct val="80000"/>
              </a:lnSpc>
              <a:spcBef>
                <a:spcPct val="20000"/>
              </a:spcBef>
              <a:buClr>
                <a:schemeClr val="tx1"/>
              </a:buClr>
              <a:buFont typeface="Arial" charset="0"/>
              <a:buNone/>
            </a:pPr>
            <a:r>
              <a:rPr lang="pl-PL" sz="1800" b="1">
                <a:solidFill>
                  <a:schemeClr val="tx1"/>
                </a:solidFill>
              </a:rPr>
              <a:t>	 </a:t>
            </a:r>
            <a:r>
              <a:rPr lang="pl-PL" sz="1800">
                <a:solidFill>
                  <a:schemeClr val="tx1"/>
                </a:solidFill>
              </a:rPr>
              <a:t>- </a:t>
            </a:r>
            <a:r>
              <a:rPr lang="pl-PL" sz="1800" b="1">
                <a:solidFill>
                  <a:srgbClr val="C00000"/>
                </a:solidFill>
                <a:latin typeface="Franklin Gothic Book" pitchFamily="34" charset="0"/>
              </a:rPr>
              <a:t>wyborca otrzyma dwa zaświadczenia</a:t>
            </a:r>
            <a:r>
              <a:rPr lang="pl-PL" sz="1800">
                <a:solidFill>
                  <a:srgbClr val="C00000"/>
                </a:solidFill>
                <a:latin typeface="Franklin Gothic Book" pitchFamily="34" charset="0"/>
              </a:rPr>
              <a:t>: </a:t>
            </a:r>
          </a:p>
          <a:p>
            <a:pPr>
              <a:lnSpc>
                <a:spcPct val="80000"/>
              </a:lnSpc>
              <a:spcBef>
                <a:spcPct val="20000"/>
              </a:spcBef>
              <a:buClr>
                <a:schemeClr val="tx1"/>
              </a:buClr>
              <a:buFont typeface="Arial" charset="0"/>
              <a:buNone/>
            </a:pPr>
            <a:r>
              <a:rPr lang="pl-PL" sz="1800">
                <a:solidFill>
                  <a:srgbClr val="C00000"/>
                </a:solidFill>
                <a:latin typeface="Franklin Gothic Book" pitchFamily="34" charset="0"/>
              </a:rPr>
              <a:t>	    </a:t>
            </a:r>
            <a:r>
              <a:rPr lang="pl-PL" sz="1800">
                <a:solidFill>
                  <a:schemeClr val="tx1"/>
                </a:solidFill>
                <a:latin typeface="Franklin Gothic Book" pitchFamily="34" charset="0"/>
              </a:rPr>
              <a:t>1</a:t>
            </a:r>
            <a:r>
              <a:rPr lang="pl-PL" sz="1800">
                <a:solidFill>
                  <a:srgbClr val="C00000"/>
                </a:solidFill>
                <a:latin typeface="Franklin Gothic Book" pitchFamily="34" charset="0"/>
              </a:rPr>
              <a:t>. </a:t>
            </a:r>
            <a:r>
              <a:rPr lang="pl-PL" sz="1800">
                <a:solidFill>
                  <a:schemeClr val="tx1"/>
                </a:solidFill>
                <a:latin typeface="Franklin Gothic Book" pitchFamily="34" charset="0"/>
              </a:rPr>
              <a:t>zaświadczenie o prawie do głosowania dniu </a:t>
            </a:r>
            <a:r>
              <a:rPr lang="pl-PL" sz="1800" b="1">
                <a:solidFill>
                  <a:schemeClr val="tx1"/>
                </a:solidFill>
                <a:latin typeface="Franklin Gothic Book" pitchFamily="34" charset="0"/>
              </a:rPr>
              <a:t>pierwszego głosowania </a:t>
            </a:r>
            <a:r>
              <a:rPr lang="pl-PL" sz="1800">
                <a:solidFill>
                  <a:schemeClr val="tx1"/>
                </a:solidFill>
                <a:latin typeface="Franklin Gothic Book" pitchFamily="34" charset="0"/>
              </a:rPr>
              <a:t>oraz 	    2. zaświadczenie w dniu </a:t>
            </a:r>
            <a:r>
              <a:rPr lang="pl-PL" sz="1800" b="1">
                <a:solidFill>
                  <a:schemeClr val="tx1"/>
                </a:solidFill>
                <a:latin typeface="Franklin Gothic Book" pitchFamily="34" charset="0"/>
              </a:rPr>
              <a:t>ponownego głosowania</a:t>
            </a:r>
            <a:r>
              <a:rPr lang="pl-PL" sz="1800">
                <a:solidFill>
                  <a:schemeClr val="tx1"/>
                </a:solidFill>
                <a:latin typeface="Franklin Gothic Book" pitchFamily="34" charset="0"/>
              </a:rPr>
              <a:t>. </a:t>
            </a:r>
            <a:endParaRPr lang="pl-PL" sz="1800" u="sng">
              <a:solidFill>
                <a:schemeClr val="tx1"/>
              </a:solidFill>
              <a:latin typeface="Franklin Gothic Book" pitchFamily="34" charset="0"/>
            </a:endParaRPr>
          </a:p>
          <a:p>
            <a:pPr>
              <a:lnSpc>
                <a:spcPct val="80000"/>
              </a:lnSpc>
              <a:spcBef>
                <a:spcPct val="20000"/>
              </a:spcBef>
              <a:buClr>
                <a:schemeClr val="tx1"/>
              </a:buClr>
              <a:buFont typeface="Arial" charset="0"/>
              <a:buNone/>
            </a:pPr>
            <a:endParaRPr lang="pl-PL" sz="1800">
              <a:solidFill>
                <a:schemeClr val="tx1"/>
              </a:solidFill>
              <a:latin typeface="Franklin Gothic Book" pitchFamily="34" charset="0"/>
            </a:endParaRPr>
          </a:p>
          <a:p>
            <a:pPr algn="just">
              <a:lnSpc>
                <a:spcPct val="80000"/>
              </a:lnSpc>
              <a:spcBef>
                <a:spcPct val="20000"/>
              </a:spcBef>
              <a:buClr>
                <a:schemeClr val="tx1"/>
              </a:buClr>
              <a:buFont typeface="Arial" charset="0"/>
              <a:buNone/>
            </a:pPr>
            <a:r>
              <a:rPr lang="pl-PL" sz="1800">
                <a:solidFill>
                  <a:schemeClr val="tx1"/>
                </a:solidFill>
              </a:rPr>
              <a:t> 	</a:t>
            </a:r>
            <a:r>
              <a:rPr lang="pl-PL" sz="1800">
                <a:solidFill>
                  <a:schemeClr val="tx1"/>
                </a:solidFill>
                <a:latin typeface="Franklin Gothic Medium" pitchFamily="34" charset="0"/>
              </a:rPr>
              <a:t>-  dotyczy także osób, które na podstawie zaświadczenia chcą głosować w  	 	  „swoim” obwodzie </a:t>
            </a:r>
          </a:p>
          <a:p>
            <a:pPr algn="just">
              <a:lnSpc>
                <a:spcPct val="80000"/>
              </a:lnSpc>
              <a:spcBef>
                <a:spcPct val="20000"/>
              </a:spcBef>
              <a:buClr>
                <a:schemeClr val="tx1"/>
              </a:buClr>
              <a:buFont typeface="Arial" charset="0"/>
              <a:buNone/>
            </a:pPr>
            <a:r>
              <a:rPr lang="pl-PL" sz="1800">
                <a:solidFill>
                  <a:schemeClr val="tx1"/>
                </a:solidFill>
                <a:latin typeface="Franklin Gothic Medium" pitchFamily="34" charset="0"/>
              </a:rPr>
              <a:t>	-  dokument musi zawierać </a:t>
            </a:r>
            <a:r>
              <a:rPr lang="pl-PL" sz="1800" b="1">
                <a:solidFill>
                  <a:srgbClr val="3965B5"/>
                </a:solidFill>
                <a:latin typeface="Franklin Gothic Medium" pitchFamily="34" charset="0"/>
              </a:rPr>
              <a:t>przyklejony hologram </a:t>
            </a:r>
            <a:r>
              <a:rPr lang="pl-PL" sz="1800">
                <a:solidFill>
                  <a:schemeClr val="tx1"/>
                </a:solidFill>
                <a:latin typeface="Franklin Gothic Medium" pitchFamily="34" charset="0"/>
              </a:rPr>
              <a:t>z nadrukiem </a:t>
            </a:r>
            <a:r>
              <a:rPr lang="pl-PL" sz="1800">
                <a:solidFill>
                  <a:srgbClr val="3965B5"/>
                </a:solidFill>
                <a:latin typeface="Franklin Gothic Medium" pitchFamily="34" charset="0"/>
              </a:rPr>
              <a:t>„</a:t>
            </a:r>
            <a:r>
              <a:rPr lang="pl-PL" sz="1800" b="1">
                <a:solidFill>
                  <a:srgbClr val="3965B5"/>
                </a:solidFill>
                <a:latin typeface="Franklin Gothic Medium" pitchFamily="34" charset="0"/>
              </a:rPr>
              <a:t>PRP 2020”</a:t>
            </a:r>
            <a:endParaRPr lang="pl-PL" sz="1800">
              <a:solidFill>
                <a:schemeClr val="tx1"/>
              </a:solidFill>
              <a:latin typeface="Franklin Gothic Medium" pitchFamily="34" charset="0"/>
            </a:endParaRPr>
          </a:p>
          <a:p>
            <a:pPr algn="just">
              <a:lnSpc>
                <a:spcPct val="80000"/>
              </a:lnSpc>
              <a:spcBef>
                <a:spcPct val="20000"/>
              </a:spcBef>
              <a:buClr>
                <a:schemeClr val="tx1"/>
              </a:buClr>
              <a:buFont typeface="Arial" charset="0"/>
              <a:buNone/>
            </a:pPr>
            <a:r>
              <a:rPr lang="pl-PL" sz="1800">
                <a:solidFill>
                  <a:schemeClr val="tx1"/>
                </a:solidFill>
                <a:latin typeface="Franklin Gothic Medium" pitchFamily="34" charset="0"/>
              </a:rPr>
              <a:t>	</a:t>
            </a:r>
            <a:r>
              <a:rPr lang="pl-PL" sz="1800" b="1" u="sng">
                <a:solidFill>
                  <a:srgbClr val="C00000"/>
                </a:solidFill>
                <a:latin typeface="Franklin Gothic Medium" pitchFamily="34" charset="0"/>
              </a:rPr>
              <a:t>-  zaświadczenie zatrzymuje się i dołącza do spisu !!</a:t>
            </a:r>
          </a:p>
          <a:p>
            <a:pPr algn="just">
              <a:lnSpc>
                <a:spcPct val="80000"/>
              </a:lnSpc>
              <a:spcBef>
                <a:spcPct val="20000"/>
              </a:spcBef>
              <a:buClr>
                <a:schemeClr val="tx1"/>
              </a:buClr>
              <a:buFont typeface="Arial" charset="0"/>
              <a:buChar char="•"/>
            </a:pPr>
            <a:endParaRPr lang="pl-PL" sz="2000" b="1" u="sng">
              <a:solidFill>
                <a:schemeClr val="tx1"/>
              </a:solidFill>
            </a:endParaRPr>
          </a:p>
          <a:p>
            <a:pPr>
              <a:lnSpc>
                <a:spcPct val="80000"/>
              </a:lnSpc>
              <a:spcBef>
                <a:spcPct val="20000"/>
              </a:spcBef>
              <a:buClr>
                <a:schemeClr val="tx1"/>
              </a:buClr>
              <a:buFont typeface="Arial" charset="0"/>
              <a:buChar char="•"/>
            </a:pPr>
            <a:endParaRPr lang="pl-PL" sz="2000">
              <a:solidFill>
                <a:schemeClr val="tx1"/>
              </a:solidFill>
              <a:latin typeface="Corbel" pitchFamily="34" charset="0"/>
            </a:endParaRPr>
          </a:p>
        </p:txBody>
      </p:sp>
      <p:pic>
        <p:nvPicPr>
          <p:cNvPr id="63491" name="Obraz 6"/>
          <p:cNvPicPr>
            <a:picLocks noChangeAspect="1"/>
          </p:cNvPicPr>
          <p:nvPr/>
        </p:nvPicPr>
        <p:blipFill>
          <a:blip r:embed="rId3"/>
          <a:srcRect/>
          <a:stretch>
            <a:fillRect/>
          </a:stretch>
        </p:blipFill>
        <p:spPr bwMode="auto">
          <a:xfrm>
            <a:off x="7818438" y="146050"/>
            <a:ext cx="1185862" cy="500063"/>
          </a:xfrm>
          <a:prstGeom prst="rect">
            <a:avLst/>
          </a:prstGeom>
          <a:noFill/>
          <a:ln w="9525">
            <a:noFill/>
            <a:miter lim="800000"/>
            <a:headEnd/>
            <a:tailEnd/>
          </a:ln>
        </p:spPr>
      </p:pic>
      <p:sp>
        <p:nvSpPr>
          <p:cNvPr id="63492" name="Slide Number Placeholder 1"/>
          <p:cNvSpPr>
            <a:spLocks noGrp="1"/>
          </p:cNvSpPr>
          <p:nvPr>
            <p:ph type="sldNum" sz="quarter" idx="10"/>
          </p:nvPr>
        </p:nvSpPr>
        <p:spPr>
          <a:noFill/>
        </p:spPr>
        <p:txBody>
          <a:bodyPr/>
          <a:lstStyle/>
          <a:p>
            <a:fld id="{BEFAA122-40BF-46AC-AC22-2FC0E69105B2}" type="slidenum">
              <a:rPr lang="en-US" smtClean="0"/>
              <a:pPr/>
              <a:t>43</a:t>
            </a:fld>
            <a:endParaRPr lang="en-US"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pole tekstowe 1"/>
          <p:cNvSpPr txBox="1">
            <a:spLocks noChangeArrowheads="1"/>
          </p:cNvSpPr>
          <p:nvPr/>
        </p:nvSpPr>
        <p:spPr bwMode="auto">
          <a:xfrm>
            <a:off x="1050925" y="927100"/>
            <a:ext cx="7042150" cy="400050"/>
          </a:xfrm>
          <a:prstGeom prst="rect">
            <a:avLst/>
          </a:prstGeom>
          <a:noFill/>
          <a:ln w="9525">
            <a:noFill/>
            <a:miter lim="800000"/>
            <a:headEnd/>
            <a:tailEnd/>
          </a:ln>
        </p:spPr>
        <p:txBody>
          <a:bodyPr wrap="none">
            <a:spAutoFit/>
          </a:bodyPr>
          <a:lstStyle/>
          <a:p>
            <a:pPr>
              <a:buClr>
                <a:srgbClr val="000000"/>
              </a:buClr>
            </a:pPr>
            <a:r>
              <a:rPr lang="pl-PL" altLang="pl-PL" sz="2000">
                <a:solidFill>
                  <a:srgbClr val="9D032A"/>
                </a:solidFill>
                <a:latin typeface="Arial Black" pitchFamily="34" charset="0"/>
              </a:rPr>
              <a:t>DOPISYWANIE DO SPISU OSÓB UPRAWNIONYCH</a:t>
            </a:r>
          </a:p>
        </p:txBody>
      </p:sp>
      <p:sp>
        <p:nvSpPr>
          <p:cNvPr id="65538" name="Rectangle 3"/>
          <p:cNvSpPr txBox="1">
            <a:spLocks noChangeArrowheads="1"/>
          </p:cNvSpPr>
          <p:nvPr/>
        </p:nvSpPr>
        <p:spPr bwMode="auto">
          <a:xfrm>
            <a:off x="34925" y="1508125"/>
            <a:ext cx="9074150" cy="5256213"/>
          </a:xfrm>
          <a:prstGeom prst="rect">
            <a:avLst/>
          </a:prstGeom>
          <a:noFill/>
          <a:ln w="9525">
            <a:noFill/>
            <a:miter lim="800000"/>
            <a:headEnd/>
            <a:tailEnd/>
          </a:ln>
        </p:spPr>
        <p:txBody>
          <a:bodyPr/>
          <a:lstStyle/>
          <a:p>
            <a:pPr>
              <a:lnSpc>
                <a:spcPct val="80000"/>
              </a:lnSpc>
              <a:spcBef>
                <a:spcPct val="20000"/>
              </a:spcBef>
              <a:buClr>
                <a:schemeClr val="tx1"/>
              </a:buClr>
              <a:buFont typeface="Arial" charset="0"/>
              <a:buNone/>
            </a:pPr>
            <a:endParaRPr lang="pl-PL" sz="600">
              <a:solidFill>
                <a:schemeClr val="tx1"/>
              </a:solidFill>
            </a:endParaRPr>
          </a:p>
          <a:p>
            <a:pPr>
              <a:lnSpc>
                <a:spcPct val="80000"/>
              </a:lnSpc>
              <a:spcBef>
                <a:spcPct val="20000"/>
              </a:spcBef>
              <a:buClr>
                <a:schemeClr val="tx1"/>
              </a:buClr>
              <a:buFont typeface="Wingdings" pitchFamily="2" charset="2"/>
              <a:buChar char="v"/>
            </a:pPr>
            <a:r>
              <a:rPr lang="pl-PL" sz="1800" b="1" u="sng">
                <a:solidFill>
                  <a:srgbClr val="3965B5"/>
                </a:solidFill>
                <a:latin typeface="Franklin Gothic Medium" pitchFamily="34" charset="0"/>
              </a:rPr>
              <a:t>obywatela polskiego stale zamieszkującego za granicą, a głosującego w kraju na podstawie paszportu - </a:t>
            </a:r>
            <a:r>
              <a:rPr lang="pl-PL" sz="1800">
                <a:solidFill>
                  <a:schemeClr val="tx1"/>
                </a:solidFill>
                <a:latin typeface="Franklin Gothic Medium" pitchFamily="34" charset="0"/>
              </a:rPr>
              <a:t>jeśli udokumentuje, iż stale zamieszkuje za granicą. </a:t>
            </a:r>
          </a:p>
          <a:p>
            <a:pPr algn="just">
              <a:lnSpc>
                <a:spcPct val="80000"/>
              </a:lnSpc>
              <a:spcBef>
                <a:spcPct val="20000"/>
              </a:spcBef>
              <a:buClr>
                <a:schemeClr val="tx1"/>
              </a:buClr>
              <a:buFont typeface="Arial" charset="0"/>
              <a:buNone/>
            </a:pPr>
            <a:r>
              <a:rPr lang="pl-PL" sz="1800">
                <a:solidFill>
                  <a:schemeClr val="tx1"/>
                </a:solidFill>
                <a:latin typeface="Franklin Gothic Medium" pitchFamily="34" charset="0"/>
              </a:rPr>
              <a:t>	</a:t>
            </a:r>
          </a:p>
          <a:p>
            <a:pPr algn="just">
              <a:lnSpc>
                <a:spcPct val="80000"/>
              </a:lnSpc>
              <a:spcBef>
                <a:spcPct val="20000"/>
              </a:spcBef>
              <a:buClr>
                <a:schemeClr val="tx1"/>
              </a:buClr>
              <a:buFont typeface="Wingdings" pitchFamily="2" charset="2"/>
              <a:buChar char="§"/>
            </a:pPr>
            <a:r>
              <a:rPr lang="pl-PL" sz="1600">
                <a:solidFill>
                  <a:schemeClr val="tx1"/>
                </a:solidFill>
                <a:latin typeface="Franklin Gothic Book" pitchFamily="34" charset="0"/>
              </a:rPr>
              <a:t>podstawą dopisania do spisu jest ważny polski paszport. </a:t>
            </a:r>
          </a:p>
          <a:p>
            <a:pPr algn="just">
              <a:lnSpc>
                <a:spcPct val="80000"/>
              </a:lnSpc>
              <a:spcBef>
                <a:spcPct val="20000"/>
              </a:spcBef>
              <a:buClr>
                <a:schemeClr val="tx1"/>
              </a:buClr>
              <a:buFont typeface="Wingdings" pitchFamily="2" charset="2"/>
              <a:buChar char="§"/>
            </a:pPr>
            <a:endParaRPr lang="pl-PL" sz="1600">
              <a:solidFill>
                <a:schemeClr val="tx1"/>
              </a:solidFill>
              <a:latin typeface="Franklin Gothic Book" pitchFamily="34" charset="0"/>
            </a:endParaRPr>
          </a:p>
          <a:p>
            <a:pPr>
              <a:spcBef>
                <a:spcPct val="20000"/>
              </a:spcBef>
              <a:buClr>
                <a:schemeClr val="tx1"/>
              </a:buClr>
              <a:buFont typeface="Wingdings" pitchFamily="2" charset="2"/>
              <a:buChar char="§"/>
            </a:pPr>
            <a:r>
              <a:rPr lang="pl-PL" sz="1600">
                <a:solidFill>
                  <a:srgbClr val="C00000"/>
                </a:solidFill>
                <a:latin typeface="Franklin Gothic Book" pitchFamily="34" charset="0"/>
              </a:rPr>
              <a:t>podstawą nie może być okazanie dowodu osobistego</a:t>
            </a:r>
            <a:r>
              <a:rPr lang="pl-PL" sz="1600">
                <a:solidFill>
                  <a:schemeClr val="tx1"/>
                </a:solidFill>
                <a:latin typeface="Franklin Gothic Book" pitchFamily="34" charset="0"/>
              </a:rPr>
              <a:t>, nawet w przypadku wyborców zamieszkujących stale za granicą na obszarze Unii Europejskiej, czy innego państwa, do którego można wjechać na podstawie polskiego dowodu osobistego. Udokumentowanie zamieszkiwania za granicą polega na okazaniu komisji dokumentu potwierdzającego ten fakt.</a:t>
            </a:r>
            <a:br>
              <a:rPr lang="pl-PL" sz="1600">
                <a:solidFill>
                  <a:schemeClr val="tx1"/>
                </a:solidFill>
                <a:latin typeface="Franklin Gothic Book" pitchFamily="34" charset="0"/>
              </a:rPr>
            </a:br>
            <a:r>
              <a:rPr lang="pl-PL" sz="1600">
                <a:solidFill>
                  <a:schemeClr val="tx1"/>
                </a:solidFill>
                <a:latin typeface="Franklin Gothic Book" pitchFamily="34" charset="0"/>
              </a:rPr>
              <a:t>dokumentem takim jest np.: karta stałego pobytu, dokument potwierdzający zatrudnienie za granicą, dokument potwierdzający uprawnienie do korzystania ze świadczeń ubezpieczenia społecznego za granicą itp. </a:t>
            </a:r>
          </a:p>
          <a:p>
            <a:pPr algn="just">
              <a:lnSpc>
                <a:spcPct val="80000"/>
              </a:lnSpc>
              <a:spcBef>
                <a:spcPct val="20000"/>
              </a:spcBef>
              <a:buClr>
                <a:schemeClr val="tx1"/>
              </a:buClr>
              <a:buFont typeface="Arial" charset="0"/>
              <a:buNone/>
            </a:pPr>
            <a:r>
              <a:rPr lang="pl-PL" sz="1600">
                <a:solidFill>
                  <a:schemeClr val="tx1"/>
                </a:solidFill>
                <a:latin typeface="Franklin Gothic Book" pitchFamily="34" charset="0"/>
              </a:rPr>
              <a:t>	</a:t>
            </a:r>
          </a:p>
          <a:p>
            <a:pPr algn="just">
              <a:lnSpc>
                <a:spcPct val="80000"/>
              </a:lnSpc>
              <a:spcBef>
                <a:spcPct val="20000"/>
              </a:spcBef>
              <a:buClr>
                <a:schemeClr val="tx1"/>
              </a:buClr>
              <a:buFont typeface="Wingdings" pitchFamily="2" charset="2"/>
              <a:buChar char="§"/>
            </a:pPr>
            <a:r>
              <a:rPr lang="pl-PL" sz="1600" u="sng">
                <a:solidFill>
                  <a:srgbClr val="C00000"/>
                </a:solidFill>
                <a:latin typeface="Franklin Gothic Book" pitchFamily="34" charset="0"/>
              </a:rPr>
              <a:t>dokument ten musi być przedłożony wraz z tłumaczeniem przysięgłym na język polski !!</a:t>
            </a:r>
          </a:p>
          <a:p>
            <a:pPr algn="just">
              <a:lnSpc>
                <a:spcPct val="80000"/>
              </a:lnSpc>
              <a:spcBef>
                <a:spcPct val="20000"/>
              </a:spcBef>
              <a:buClr>
                <a:schemeClr val="tx1"/>
              </a:buClr>
              <a:buFont typeface="Wingdings" pitchFamily="2" charset="2"/>
              <a:buChar char="§"/>
            </a:pPr>
            <a:endParaRPr lang="pl-PL" sz="1600" u="sng">
              <a:solidFill>
                <a:srgbClr val="C00000"/>
              </a:solidFill>
              <a:latin typeface="Franklin Gothic Book" pitchFamily="34" charset="0"/>
            </a:endParaRPr>
          </a:p>
          <a:p>
            <a:pPr algn="just">
              <a:lnSpc>
                <a:spcPct val="80000"/>
              </a:lnSpc>
              <a:spcBef>
                <a:spcPct val="20000"/>
              </a:spcBef>
              <a:buClr>
                <a:schemeClr val="tx1"/>
              </a:buClr>
              <a:buFont typeface="Wingdings" pitchFamily="2" charset="2"/>
              <a:buChar char="§"/>
            </a:pPr>
            <a:r>
              <a:rPr lang="pl-PL" sz="1600">
                <a:solidFill>
                  <a:schemeClr val="tx1"/>
                </a:solidFill>
                <a:latin typeface="Franklin Gothic Book" pitchFamily="34" charset="0"/>
              </a:rPr>
              <a:t>komisja jest obowiązana umieścić w paszporcie na ostatniej wolnej stronie przeznaczonej na adnotacje wizowe jedynie </a:t>
            </a:r>
            <a:r>
              <a:rPr lang="pl-PL" sz="1600">
                <a:solidFill>
                  <a:srgbClr val="C00000"/>
                </a:solidFill>
                <a:latin typeface="Franklin Gothic Book" pitchFamily="34" charset="0"/>
              </a:rPr>
              <a:t>odcisk swojej pieczęci i wpisać datę głosowania. </a:t>
            </a:r>
          </a:p>
          <a:p>
            <a:pPr>
              <a:lnSpc>
                <a:spcPct val="80000"/>
              </a:lnSpc>
              <a:spcBef>
                <a:spcPct val="20000"/>
              </a:spcBef>
              <a:buClr>
                <a:schemeClr val="tx1"/>
              </a:buClr>
              <a:buFont typeface="Arial" charset="0"/>
              <a:buNone/>
            </a:pPr>
            <a:endParaRPr lang="pl-PL" sz="2000">
              <a:solidFill>
                <a:schemeClr val="tx1"/>
              </a:solidFill>
              <a:latin typeface="Corbel" pitchFamily="34" charset="0"/>
            </a:endParaRPr>
          </a:p>
        </p:txBody>
      </p:sp>
      <p:pic>
        <p:nvPicPr>
          <p:cNvPr id="65539" name="Obraz 6"/>
          <p:cNvPicPr>
            <a:picLocks noChangeAspect="1"/>
          </p:cNvPicPr>
          <p:nvPr/>
        </p:nvPicPr>
        <p:blipFill>
          <a:blip r:embed="rId3"/>
          <a:srcRect/>
          <a:stretch>
            <a:fillRect/>
          </a:stretch>
        </p:blipFill>
        <p:spPr bwMode="auto">
          <a:xfrm>
            <a:off x="7818438" y="146050"/>
            <a:ext cx="1185862" cy="500063"/>
          </a:xfrm>
          <a:prstGeom prst="rect">
            <a:avLst/>
          </a:prstGeom>
          <a:noFill/>
          <a:ln w="9525">
            <a:noFill/>
            <a:miter lim="800000"/>
            <a:headEnd/>
            <a:tailEnd/>
          </a:ln>
        </p:spPr>
      </p:pic>
      <p:sp>
        <p:nvSpPr>
          <p:cNvPr id="65540" name="Slide Number Placeholder 1"/>
          <p:cNvSpPr>
            <a:spLocks noGrp="1"/>
          </p:cNvSpPr>
          <p:nvPr>
            <p:ph type="sldNum" sz="quarter" idx="10"/>
          </p:nvPr>
        </p:nvSpPr>
        <p:spPr>
          <a:noFill/>
        </p:spPr>
        <p:txBody>
          <a:bodyPr/>
          <a:lstStyle/>
          <a:p>
            <a:fld id="{2BE8B8B3-9011-4AF8-B7EE-74CC1CAF4B03}" type="slidenum">
              <a:rPr lang="en-US" smtClean="0"/>
              <a:pPr/>
              <a:t>44</a:t>
            </a:fld>
            <a:endParaRPr lang="en-US"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pole tekstowe 1"/>
          <p:cNvSpPr txBox="1">
            <a:spLocks noChangeArrowheads="1"/>
          </p:cNvSpPr>
          <p:nvPr/>
        </p:nvSpPr>
        <p:spPr bwMode="auto">
          <a:xfrm>
            <a:off x="-95250" y="573088"/>
            <a:ext cx="7043738" cy="708025"/>
          </a:xfrm>
          <a:prstGeom prst="rect">
            <a:avLst/>
          </a:prstGeom>
          <a:noFill/>
          <a:ln w="9525">
            <a:noFill/>
            <a:miter lim="800000"/>
            <a:headEnd/>
            <a:tailEnd/>
          </a:ln>
        </p:spPr>
        <p:txBody>
          <a:bodyPr wrap="none">
            <a:spAutoFit/>
          </a:bodyPr>
          <a:lstStyle/>
          <a:p>
            <a:pPr>
              <a:buClr>
                <a:srgbClr val="000000"/>
              </a:buClr>
            </a:pPr>
            <a:r>
              <a:rPr lang="pl-PL" altLang="pl-PL" sz="2000">
                <a:solidFill>
                  <a:srgbClr val="FFFFFF"/>
                </a:solidFill>
                <a:latin typeface="Arial Black" pitchFamily="34" charset="0"/>
              </a:rPr>
              <a:t>DOPISYWANIE DO SPISU OSÓB UPRAWNIONYCH</a:t>
            </a:r>
          </a:p>
          <a:p>
            <a:pPr>
              <a:buClr>
                <a:srgbClr val="000000"/>
              </a:buClr>
            </a:pPr>
            <a:r>
              <a:rPr lang="pl-PL" altLang="pl-PL" sz="2000" b="1">
                <a:solidFill>
                  <a:srgbClr val="FFFFFF"/>
                </a:solidFill>
                <a:latin typeface="Times New Roman" pitchFamily="18" charset="0"/>
              </a:rPr>
              <a:t>		</a:t>
            </a:r>
            <a:r>
              <a:rPr lang="pl-PL" altLang="pl-PL" sz="1800" u="sng">
                <a:solidFill>
                  <a:srgbClr val="FFFFFF"/>
                </a:solidFill>
                <a:latin typeface="Times New Roman" pitchFamily="18" charset="0"/>
              </a:rPr>
              <a:t>- na dodatkowym formularzu spisu -</a:t>
            </a:r>
            <a:endParaRPr lang="pl-PL" altLang="pl-PL" sz="1800" u="sng">
              <a:solidFill>
                <a:srgbClr val="FFFFFF"/>
              </a:solidFill>
              <a:latin typeface="Arial Black" pitchFamily="34" charset="0"/>
            </a:endParaRPr>
          </a:p>
        </p:txBody>
      </p:sp>
      <p:sp>
        <p:nvSpPr>
          <p:cNvPr id="67586" name="Rectangle 3"/>
          <p:cNvSpPr txBox="1">
            <a:spLocks noChangeArrowheads="1"/>
          </p:cNvSpPr>
          <p:nvPr/>
        </p:nvSpPr>
        <p:spPr bwMode="auto">
          <a:xfrm>
            <a:off x="0" y="1765300"/>
            <a:ext cx="9109075" cy="5256213"/>
          </a:xfrm>
          <a:prstGeom prst="rect">
            <a:avLst/>
          </a:prstGeom>
          <a:noFill/>
          <a:ln w="9525">
            <a:noFill/>
            <a:miter lim="800000"/>
            <a:headEnd/>
            <a:tailEnd/>
          </a:ln>
        </p:spPr>
        <p:txBody>
          <a:bodyPr/>
          <a:lstStyle/>
          <a:p>
            <a:pPr marL="342900" indent="-342900">
              <a:lnSpc>
                <a:spcPct val="80000"/>
              </a:lnSpc>
              <a:spcBef>
                <a:spcPct val="20000"/>
              </a:spcBef>
              <a:buClr>
                <a:srgbClr val="263248"/>
              </a:buClr>
              <a:buFont typeface="Arial" charset="0"/>
              <a:buChar char="•"/>
            </a:pPr>
            <a:endParaRPr lang="pl-PL" sz="2000" b="1" u="sng">
              <a:solidFill>
                <a:srgbClr val="263248"/>
              </a:solidFill>
            </a:endParaRPr>
          </a:p>
          <a:p>
            <a:pPr marL="342900" indent="-342900">
              <a:lnSpc>
                <a:spcPct val="80000"/>
              </a:lnSpc>
              <a:spcBef>
                <a:spcPct val="20000"/>
              </a:spcBef>
              <a:buClr>
                <a:srgbClr val="263248"/>
              </a:buClr>
              <a:buFont typeface="Arial" charset="0"/>
              <a:buChar char="•"/>
            </a:pPr>
            <a:endParaRPr lang="pl-PL" sz="2000" b="1" u="sng">
              <a:solidFill>
                <a:srgbClr val="263248"/>
              </a:solidFill>
              <a:latin typeface="Corbel" pitchFamily="34" charset="0"/>
            </a:endParaRPr>
          </a:p>
          <a:p>
            <a:pPr marL="342900" indent="-342900">
              <a:lnSpc>
                <a:spcPct val="80000"/>
              </a:lnSpc>
              <a:spcBef>
                <a:spcPct val="20000"/>
              </a:spcBef>
              <a:buClr>
                <a:srgbClr val="263248"/>
              </a:buClr>
              <a:buFont typeface="Arial" charset="0"/>
              <a:buChar char="•"/>
            </a:pPr>
            <a:endParaRPr lang="pl-PL" sz="2000">
              <a:solidFill>
                <a:srgbClr val="263248"/>
              </a:solidFill>
              <a:latin typeface="Corbel" pitchFamily="34" charset="0"/>
            </a:endParaRPr>
          </a:p>
        </p:txBody>
      </p:sp>
      <p:pic>
        <p:nvPicPr>
          <p:cNvPr id="67587" name="Obraz 6"/>
          <p:cNvPicPr>
            <a:picLocks noChangeAspect="1"/>
          </p:cNvPicPr>
          <p:nvPr/>
        </p:nvPicPr>
        <p:blipFill>
          <a:blip r:embed="rId3"/>
          <a:srcRect/>
          <a:stretch>
            <a:fillRect/>
          </a:stretch>
        </p:blipFill>
        <p:spPr bwMode="auto">
          <a:xfrm>
            <a:off x="7818438" y="146050"/>
            <a:ext cx="1185862" cy="500063"/>
          </a:xfrm>
          <a:prstGeom prst="rect">
            <a:avLst/>
          </a:prstGeom>
          <a:noFill/>
          <a:ln w="9525">
            <a:noFill/>
            <a:miter lim="800000"/>
            <a:headEnd/>
            <a:tailEnd/>
          </a:ln>
        </p:spPr>
      </p:pic>
      <p:sp>
        <p:nvSpPr>
          <p:cNvPr id="67588" name="Slide Number Placeholder 3"/>
          <p:cNvSpPr>
            <a:spLocks noGrp="1"/>
          </p:cNvSpPr>
          <p:nvPr>
            <p:ph type="sldNum" sz="quarter" idx="10"/>
          </p:nvPr>
        </p:nvSpPr>
        <p:spPr>
          <a:noFill/>
        </p:spPr>
        <p:txBody>
          <a:bodyPr/>
          <a:lstStyle/>
          <a:p>
            <a:fld id="{0CA9E3B4-117E-446D-88AE-64F1F231D26A}" type="slidenum">
              <a:rPr lang="pl-PL" smtClean="0"/>
              <a:pPr/>
              <a:t>45</a:t>
            </a:fld>
            <a:endParaRPr lang="pl-PL" smtClean="0"/>
          </a:p>
        </p:txBody>
      </p:sp>
      <p:sp>
        <p:nvSpPr>
          <p:cNvPr id="67589" name="Prostokąt 1"/>
          <p:cNvSpPr>
            <a:spLocks noChangeArrowheads="1"/>
          </p:cNvSpPr>
          <p:nvPr/>
        </p:nvSpPr>
        <p:spPr bwMode="auto">
          <a:xfrm>
            <a:off x="57150" y="2400300"/>
            <a:ext cx="9048750" cy="3416300"/>
          </a:xfrm>
          <a:prstGeom prst="rect">
            <a:avLst/>
          </a:prstGeom>
          <a:noFill/>
          <a:ln w="9525">
            <a:noFill/>
            <a:miter lim="800000"/>
            <a:headEnd/>
            <a:tailEnd/>
          </a:ln>
        </p:spPr>
        <p:txBody>
          <a:bodyPr>
            <a:spAutoFit/>
          </a:bodyPr>
          <a:lstStyle/>
          <a:p>
            <a:pPr marL="285750" indent="-285750">
              <a:buClr>
                <a:srgbClr val="000000"/>
              </a:buClr>
              <a:buFont typeface="Arial" charset="0"/>
              <a:buChar char="•"/>
            </a:pPr>
            <a:r>
              <a:rPr lang="pl-PL" sz="1800" b="1">
                <a:latin typeface="Franklin Gothic Book" pitchFamily="34" charset="0"/>
              </a:rPr>
              <a:t>dodatkowy formularz spisu wyborców, na którym komisja dopisuje wyborców w dniu głosowania, należy zatytułować </a:t>
            </a:r>
            <a:r>
              <a:rPr lang="pl-PL" sz="1800" b="1">
                <a:solidFill>
                  <a:srgbClr val="FF0000"/>
                </a:solidFill>
                <a:latin typeface="Franklin Gothic Book" pitchFamily="34" charset="0"/>
              </a:rPr>
              <a:t>„Dodatkowy formularz spisu wyborców”.</a:t>
            </a:r>
          </a:p>
          <a:p>
            <a:pPr marL="285750" indent="-285750">
              <a:buClr>
                <a:srgbClr val="000000"/>
              </a:buClr>
              <a:buFont typeface="Arial" charset="0"/>
              <a:buNone/>
            </a:pPr>
            <a:r>
              <a:rPr lang="pl-PL" sz="1800" b="1">
                <a:solidFill>
                  <a:srgbClr val="FF0000"/>
                </a:solidFill>
                <a:latin typeface="Franklin Gothic Book" pitchFamily="34" charset="0"/>
              </a:rPr>
              <a:t> </a:t>
            </a:r>
          </a:p>
          <a:p>
            <a:pPr marL="285750" indent="-285750">
              <a:buClr>
                <a:srgbClr val="000000"/>
              </a:buClr>
              <a:buFont typeface="Arial" charset="0"/>
              <a:buChar char="•"/>
            </a:pPr>
            <a:r>
              <a:rPr lang="pl-PL" sz="1800" b="1">
                <a:latin typeface="Franklin Gothic Book" pitchFamily="34" charset="0"/>
              </a:rPr>
              <a:t>członek komisji dopisujący na tym formularzu wyborcę każdorazowo, obok imienia i nazwiska osoby dopisanej, </a:t>
            </a:r>
            <a:r>
              <a:rPr lang="pl-PL" sz="1800" b="1">
                <a:solidFill>
                  <a:srgbClr val="FF0000"/>
                </a:solidFill>
                <a:latin typeface="Franklin Gothic Book" pitchFamily="34" charset="0"/>
              </a:rPr>
              <a:t>umieszcza swoją parafę</a:t>
            </a:r>
            <a:r>
              <a:rPr lang="pl-PL" sz="1800" b="1">
                <a:latin typeface="Franklin Gothic Book" pitchFamily="34" charset="0"/>
              </a:rPr>
              <a:t>. </a:t>
            </a:r>
          </a:p>
          <a:p>
            <a:pPr marL="285750" indent="-285750">
              <a:buClr>
                <a:srgbClr val="000000"/>
              </a:buClr>
              <a:buFont typeface="Arial" charset="0"/>
              <a:buChar char="•"/>
            </a:pPr>
            <a:endParaRPr lang="pl-PL" sz="1800" b="1">
              <a:latin typeface="Franklin Gothic Book" pitchFamily="34" charset="0"/>
            </a:endParaRPr>
          </a:p>
          <a:p>
            <a:pPr marL="285750" indent="-285750">
              <a:buClr>
                <a:srgbClr val="000000"/>
              </a:buClr>
              <a:buFont typeface="Arial" charset="0"/>
              <a:buChar char="•"/>
            </a:pPr>
            <a:r>
              <a:rPr lang="pl-PL" sz="1800" b="1">
                <a:latin typeface="Franklin Gothic Book" pitchFamily="34" charset="0"/>
              </a:rPr>
              <a:t>po zakończeniu głosowania dodatkowy formularz spisu wyborców powinien zostać </a:t>
            </a:r>
            <a:r>
              <a:rPr lang="pl-PL" sz="1800" b="1">
                <a:solidFill>
                  <a:srgbClr val="FF0000"/>
                </a:solidFill>
                <a:latin typeface="Franklin Gothic Book" pitchFamily="34" charset="0"/>
              </a:rPr>
              <a:t>opatrzony pieczęcią komisji oraz podpisany </a:t>
            </a:r>
            <a:r>
              <a:rPr lang="pl-PL" sz="1800" b="1">
                <a:latin typeface="Franklin Gothic Book" pitchFamily="34" charset="0"/>
              </a:rPr>
              <a:t>przez przewodniczącego komisji lub jego zastępcę.</a:t>
            </a:r>
          </a:p>
          <a:p>
            <a:pPr marL="285750" indent="-285750">
              <a:buClr>
                <a:srgbClr val="000000"/>
              </a:buClr>
              <a:buFont typeface="Arial" charset="0"/>
              <a:buNone/>
            </a:pPr>
            <a:endParaRPr lang="pl-PL" sz="1800" b="1">
              <a:latin typeface="Franklin Gothic Book" pitchFamily="34" charset="0"/>
            </a:endParaRPr>
          </a:p>
          <a:p>
            <a:pPr marL="285750" indent="-285750">
              <a:buClr>
                <a:srgbClr val="000000"/>
              </a:buClr>
              <a:buFont typeface="Arial" charset="0"/>
              <a:buChar char="•"/>
            </a:pPr>
            <a:r>
              <a:rPr lang="pl-PL" sz="1800" b="1">
                <a:latin typeface="Franklin Gothic Book" pitchFamily="34" charset="0"/>
              </a:rPr>
              <a:t>komisja nie jest uprawniona do dokonywania jakichkolwiek innych zmian w spisie wyborców.</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ymbol zastępczy zawartości 1"/>
          <p:cNvSpPr txBox="1">
            <a:spLocks noGrp="1"/>
          </p:cNvSpPr>
          <p:nvPr>
            <p:ph sz="quarter" idx="4294967295"/>
          </p:nvPr>
        </p:nvSpPr>
        <p:spPr>
          <a:xfrm>
            <a:off x="0" y="263525"/>
            <a:ext cx="8928100" cy="6283325"/>
          </a:xfrm>
        </p:spPr>
        <p:txBody>
          <a:bodyPr/>
          <a:lstStyle/>
          <a:p>
            <a:pPr marL="457200" indent="-381000" algn="just" eaLnBrk="1" hangingPunct="1">
              <a:spcBef>
                <a:spcPts val="600"/>
              </a:spcBef>
              <a:buClr>
                <a:srgbClr val="C7D3E6"/>
              </a:buClr>
              <a:buSzPts val="2400"/>
              <a:buFont typeface="Roboto Condensed Light"/>
              <a:buChar char="▰"/>
            </a:pPr>
            <a:endParaRPr lang="pl-PL" sz="2400" smtClean="0">
              <a:solidFill>
                <a:srgbClr val="263248"/>
              </a:solidFill>
              <a:latin typeface="Roboto Condensed Light"/>
              <a:ea typeface="Roboto Condensed Light"/>
              <a:cs typeface="Roboto Condensed Light"/>
              <a:sym typeface="Roboto Condensed Light"/>
            </a:endParaRPr>
          </a:p>
          <a:p>
            <a:pPr marL="457200" indent="-381000" algn="just" eaLnBrk="1" hangingPunct="1">
              <a:spcBef>
                <a:spcPts val="600"/>
              </a:spcBef>
              <a:buClr>
                <a:srgbClr val="C7D3E6"/>
              </a:buClr>
              <a:buSzPts val="2400"/>
              <a:buFont typeface="Roboto Condensed Light"/>
              <a:buNone/>
            </a:pPr>
            <a:r>
              <a:rPr lang="pl-PL" sz="2000" smtClean="0">
                <a:solidFill>
                  <a:srgbClr val="3965B5"/>
                </a:solidFill>
                <a:latin typeface="Franklin Gothic Medium" pitchFamily="34" charset="0"/>
                <a:ea typeface="Roboto Condensed Light"/>
                <a:cs typeface="Roboto Condensed Light"/>
                <a:sym typeface="Roboto Condensed Light"/>
              </a:rPr>
              <a:t>    </a:t>
            </a:r>
            <a:r>
              <a:rPr lang="pl-PL" sz="2000" u="sng" smtClean="0">
                <a:solidFill>
                  <a:srgbClr val="3965B5"/>
                </a:solidFill>
                <a:latin typeface="Franklin Gothic Medium" pitchFamily="34" charset="0"/>
                <a:ea typeface="Roboto Condensed Light"/>
                <a:cs typeface="Roboto Condensed Light"/>
                <a:sym typeface="Roboto Condensed Light"/>
              </a:rPr>
              <a:t>REASUMUJĄC:</a:t>
            </a:r>
          </a:p>
          <a:p>
            <a:pPr marL="457200" indent="-381000" algn="just" eaLnBrk="1" hangingPunct="1">
              <a:spcBef>
                <a:spcPts val="600"/>
              </a:spcBef>
              <a:buClr>
                <a:srgbClr val="C7D3E6"/>
              </a:buClr>
              <a:buSzPts val="2400"/>
              <a:buFont typeface="Arial" charset="0"/>
              <a:buChar char="•"/>
            </a:pPr>
            <a:r>
              <a:rPr lang="pl-PL" smtClean="0">
                <a:solidFill>
                  <a:srgbClr val="263248"/>
                </a:solidFill>
                <a:latin typeface="Franklin Gothic Book" pitchFamily="34" charset="0"/>
                <a:ea typeface="Roboto Condensed Light"/>
                <a:cs typeface="Calibri" pitchFamily="34" charset="0"/>
                <a:sym typeface="Roboto Condensed Light"/>
              </a:rPr>
              <a:t>wyborca otrzyma dwa zaświadczenia: zaświadczenie o prawie do głosowania w dniu pierwszego głosowania oraz zaświadczenie o prawie do głosowania w dniu ponownego głosowania (tzw. II tury wyborów).</a:t>
            </a:r>
          </a:p>
          <a:p>
            <a:pPr marL="457200" indent="-381000" algn="just" eaLnBrk="1" hangingPunct="1">
              <a:spcBef>
                <a:spcPts val="600"/>
              </a:spcBef>
              <a:buClr>
                <a:srgbClr val="C7D3E6"/>
              </a:buClr>
              <a:buSzPts val="2400"/>
              <a:buFont typeface="Arial" charset="0"/>
              <a:buChar char="•"/>
            </a:pPr>
            <a:r>
              <a:rPr lang="pl-PL" smtClean="0">
                <a:solidFill>
                  <a:srgbClr val="263248"/>
                </a:solidFill>
                <a:latin typeface="Franklin Gothic Book" pitchFamily="34" charset="0"/>
                <a:ea typeface="Roboto Condensed Light"/>
                <a:cs typeface="Calibri" pitchFamily="34" charset="0"/>
                <a:sym typeface="Roboto Condensed Light"/>
              </a:rPr>
              <a:t>należy zwrócić uwagę, aby nie utracić zaświadczenia o prawie do głosowania. W przypadku jego utraty, niezależnie od przyczyny, nie będzie możliwe otrzymanie kolejnego zaświadczenia, ani wzięcie udziału w głosowaniu w obwodzie właściwym dla w miejsca stałego zamieszkania.</a:t>
            </a:r>
          </a:p>
          <a:p>
            <a:pPr marL="457200" indent="-381000" algn="just" eaLnBrk="1" hangingPunct="1">
              <a:spcBef>
                <a:spcPts val="600"/>
              </a:spcBef>
              <a:buClr>
                <a:srgbClr val="C7D3E6"/>
              </a:buClr>
              <a:buSzPts val="2400"/>
            </a:pPr>
            <a:endParaRPr lang="pl-PL" smtClean="0">
              <a:solidFill>
                <a:srgbClr val="263248"/>
              </a:solidFill>
              <a:latin typeface="Franklin Gothic Book" pitchFamily="34" charset="0"/>
              <a:ea typeface="Roboto Condensed Light"/>
              <a:cs typeface="Roboto Condensed Light"/>
              <a:sym typeface="Roboto Condensed Light"/>
            </a:endParaRPr>
          </a:p>
        </p:txBody>
      </p:sp>
      <p:pic>
        <p:nvPicPr>
          <p:cNvPr id="69634" name="Obraz 6"/>
          <p:cNvPicPr>
            <a:picLocks noChangeAspect="1"/>
          </p:cNvPicPr>
          <p:nvPr/>
        </p:nvPicPr>
        <p:blipFill>
          <a:blip r:embed="rId2"/>
          <a:srcRect/>
          <a:stretch>
            <a:fillRect/>
          </a:stretch>
        </p:blipFill>
        <p:spPr bwMode="auto">
          <a:xfrm>
            <a:off x="7818438" y="146050"/>
            <a:ext cx="1185862" cy="500063"/>
          </a:xfrm>
          <a:prstGeom prst="rect">
            <a:avLst/>
          </a:prstGeom>
          <a:noFill/>
          <a:ln w="9525">
            <a:noFill/>
            <a:miter lim="800000"/>
            <a:headEnd/>
            <a:tailEnd/>
          </a:ln>
        </p:spPr>
      </p:pic>
      <p:sp>
        <p:nvSpPr>
          <p:cNvPr id="69635" name="Slide Number Placeholder 3"/>
          <p:cNvSpPr>
            <a:spLocks noGrp="1"/>
          </p:cNvSpPr>
          <p:nvPr>
            <p:ph type="sldNum" sz="quarter" idx="10"/>
          </p:nvPr>
        </p:nvSpPr>
        <p:spPr>
          <a:noFill/>
        </p:spPr>
        <p:txBody>
          <a:bodyPr/>
          <a:lstStyle/>
          <a:p>
            <a:fld id="{61B57819-6EAF-48DE-8A85-60E281C81B3E}" type="slidenum">
              <a:rPr lang="en-US" smtClean="0"/>
              <a:pPr/>
              <a:t>46</a:t>
            </a:fld>
            <a:endParaRPr lang="en-US"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4294967295"/>
          </p:nvPr>
        </p:nvSpPr>
        <p:spPr>
          <a:xfrm>
            <a:off x="0" y="981075"/>
            <a:ext cx="8928100" cy="6281738"/>
          </a:xfrm>
        </p:spPr>
        <p:txBody>
          <a:bodyPr spcFirstLastPara="1">
            <a:normAutofit/>
          </a:bodyPr>
          <a:lstStyle/>
          <a:p>
            <a:pPr marL="457200" indent="-381000" algn="just" eaLnBrk="1" fontAlgn="auto" hangingPunct="1">
              <a:spcBef>
                <a:spcPts val="600"/>
              </a:spcBef>
              <a:spcAft>
                <a:spcPts val="0"/>
              </a:spcAft>
              <a:buClr>
                <a:schemeClr val="accent4"/>
              </a:buClr>
              <a:buSzPts val="2400"/>
              <a:buFont typeface="Roboto Condensed Light"/>
              <a:buChar char="▰"/>
              <a:defRPr/>
            </a:pPr>
            <a:endParaRPr lang="pl-PL" sz="2400" dirty="0">
              <a:solidFill>
                <a:schemeClr val="dk1"/>
              </a:solidFill>
              <a:latin typeface="Calibri" panose="020F0502020204030204" pitchFamily="34" charset="0"/>
              <a:ea typeface="Roboto Condensed Light"/>
              <a:cs typeface="Calibri" panose="020F0502020204030204" pitchFamily="34" charset="0"/>
              <a:sym typeface="Roboto Condensed Light"/>
            </a:endParaRPr>
          </a:p>
          <a:p>
            <a:pPr algn="just" eaLnBrk="1" fontAlgn="auto" hangingPunct="1">
              <a:spcBef>
                <a:spcPts val="600"/>
              </a:spcBef>
              <a:spcAft>
                <a:spcPts val="0"/>
              </a:spcAft>
              <a:buClr>
                <a:schemeClr val="accent4"/>
              </a:buClr>
              <a:buSzPts val="2400"/>
              <a:buFont typeface="Roboto Condensed Light"/>
              <a:buNone/>
              <a:defRPr/>
            </a:pPr>
            <a:r>
              <a:rPr lang="pl-PL" sz="2000" dirty="0">
                <a:solidFill>
                  <a:srgbClr val="3965B5"/>
                </a:solidFill>
                <a:latin typeface="Calibri" panose="020F0502020204030204" pitchFamily="34" charset="0"/>
                <a:ea typeface="Roboto Condensed Light"/>
                <a:cs typeface="Calibri" panose="020F0502020204030204" pitchFamily="34" charset="0"/>
                <a:sym typeface="Roboto Condensed Light"/>
              </a:rPr>
              <a:t>    </a:t>
            </a:r>
            <a:r>
              <a:rPr lang="pl-PL" sz="2000" u="sng" dirty="0">
                <a:solidFill>
                  <a:srgbClr val="3965B5"/>
                </a:solidFill>
                <a:latin typeface="Calibri" panose="020F0502020204030204" pitchFamily="34" charset="0"/>
                <a:ea typeface="Roboto Condensed Light"/>
                <a:cs typeface="Calibri" panose="020F0502020204030204" pitchFamily="34" charset="0"/>
                <a:sym typeface="Roboto Condensed Light"/>
              </a:rPr>
              <a:t>RÉSUMÉ</a:t>
            </a:r>
          </a:p>
          <a:p>
            <a:pPr marL="457200" indent="-381000" algn="just" eaLnBrk="1" fontAlgn="auto" hangingPunct="1">
              <a:spcBef>
                <a:spcPts val="600"/>
              </a:spcBef>
              <a:spcAft>
                <a:spcPts val="0"/>
              </a:spcAft>
              <a:buClr>
                <a:schemeClr val="accent4"/>
              </a:buClr>
              <a:buSzPts val="2400"/>
              <a:buFont typeface="Arial" panose="020B0604020202020204" pitchFamily="34" charset="0"/>
              <a:buChar char="•"/>
              <a:defRPr/>
            </a:pPr>
            <a:r>
              <a:rPr lang="pl-PL" dirty="0">
                <a:solidFill>
                  <a:schemeClr val="dk1"/>
                </a:solidFill>
                <a:latin typeface="Calibri" panose="020F0502020204030204" pitchFamily="34" charset="0"/>
                <a:ea typeface="Roboto Condensed Light"/>
                <a:cs typeface="Calibri" panose="020F0502020204030204" pitchFamily="34" charset="0"/>
                <a:sym typeface="Roboto Condensed Light"/>
              </a:rPr>
              <a:t>wyborcy, którzy opuszczą szpital, zakład pomocy społecznej, zakład karny lub areszt śledczy po dniu pierwszego głosowania będą mogli być dopisani do spisu wyborców w miejscu stałego zamieszkania jeżeli udokumentują, że opuścili tę jednostkę w okresie pomiędzy dniem pierwszego głosowania, tj. </a:t>
            </a:r>
            <a:r>
              <a:rPr lang="pl-PL" dirty="0" smtClean="0">
                <a:solidFill>
                  <a:schemeClr val="dk1"/>
                </a:solidFill>
                <a:latin typeface="Calibri" panose="020F0502020204030204" pitchFamily="34" charset="0"/>
                <a:ea typeface="Roboto Condensed Light"/>
                <a:cs typeface="Calibri" panose="020F0502020204030204" pitchFamily="34" charset="0"/>
                <a:sym typeface="Roboto Condensed Light"/>
              </a:rPr>
              <a:t>28 czerwca 2020 </a:t>
            </a:r>
            <a:r>
              <a:rPr lang="pl-PL" dirty="0">
                <a:solidFill>
                  <a:schemeClr val="dk1"/>
                </a:solidFill>
                <a:latin typeface="Calibri" panose="020F0502020204030204" pitchFamily="34" charset="0"/>
                <a:ea typeface="Roboto Condensed Light"/>
                <a:cs typeface="Calibri" panose="020F0502020204030204" pitchFamily="34" charset="0"/>
                <a:sym typeface="Roboto Condensed Light"/>
              </a:rPr>
              <a:t>r. a dniem ponownego głosowania.</a:t>
            </a:r>
          </a:p>
          <a:p>
            <a:pPr marL="457200" indent="-381000" algn="just" eaLnBrk="1" fontAlgn="auto" hangingPunct="1">
              <a:spcBef>
                <a:spcPts val="600"/>
              </a:spcBef>
              <a:spcAft>
                <a:spcPts val="0"/>
              </a:spcAft>
              <a:buClr>
                <a:schemeClr val="accent4"/>
              </a:buClr>
              <a:buSzPts val="2400"/>
              <a:buFont typeface="Arial" panose="020B0604020202020204" pitchFamily="34" charset="0"/>
              <a:buChar char="•"/>
              <a:defRPr/>
            </a:pPr>
            <a:r>
              <a:rPr lang="pl-PL" dirty="0">
                <a:solidFill>
                  <a:schemeClr val="dk1"/>
                </a:solidFill>
                <a:latin typeface="Calibri" panose="020F0502020204030204" pitchFamily="34" charset="0"/>
                <a:ea typeface="Roboto Condensed Light"/>
                <a:cs typeface="Calibri" panose="020F0502020204030204" pitchFamily="34" charset="0"/>
                <a:sym typeface="Roboto Condensed Light"/>
              </a:rPr>
              <a:t>jedynie wyborcy stale zamieszkali w gminie (mieście), na której obszarze znajduje się zakład leczniczy, dom pomocy społecznej, zakład karny i areszt śledczy, którzy po sporządzeniu przez kierownika tej jednostki wykazu wyborców w niej przebywających, opuścili tę placówkę, zostaną wykreśleni ze spisu wyborców sporządzonego dla tej jednostki i będą ujęci w spisie wyborców właściwym dla miejsca stałego zamieszkania. </a:t>
            </a:r>
          </a:p>
          <a:p>
            <a:pPr marL="457200" indent="-381000" algn="just" eaLnBrk="1" fontAlgn="auto" hangingPunct="1">
              <a:spcBef>
                <a:spcPts val="600"/>
              </a:spcBef>
              <a:spcAft>
                <a:spcPts val="0"/>
              </a:spcAft>
              <a:buClr>
                <a:schemeClr val="accent4"/>
              </a:buClr>
              <a:buSzPts val="2400"/>
              <a:buFont typeface="Arial" panose="020B0604020202020204" pitchFamily="34" charset="0"/>
              <a:buChar char="•"/>
              <a:defRPr/>
            </a:pPr>
            <a:r>
              <a:rPr lang="pl-PL" dirty="0">
                <a:solidFill>
                  <a:schemeClr val="dk1"/>
                </a:solidFill>
                <a:latin typeface="Calibri" panose="020F0502020204030204" pitchFamily="34" charset="0"/>
                <a:ea typeface="Roboto Condensed Light"/>
                <a:cs typeface="Calibri" panose="020F0502020204030204" pitchFamily="34" charset="0"/>
                <a:sym typeface="Roboto Condensed Light"/>
              </a:rPr>
              <a:t>obywatel polski stale zamieszkały za granicą, który będzie przebywał w Polsce w dniu wyborów, w celu wzięcia udziału w głosowaniu powinien złożyć najpóźniej w dniu 23 czerwca 2020 r., pisemny wniosek o wpisanie do spisu wyborców w gminie właściwej dla miejsca czasowego pobytu.</a:t>
            </a:r>
          </a:p>
          <a:p>
            <a:pPr marL="457200" indent="-381000" algn="just" eaLnBrk="1" fontAlgn="auto" hangingPunct="1">
              <a:spcBef>
                <a:spcPts val="600"/>
              </a:spcBef>
              <a:spcAft>
                <a:spcPts val="0"/>
              </a:spcAft>
              <a:buClr>
                <a:schemeClr val="accent4"/>
              </a:buClr>
              <a:buSzPts val="2400"/>
              <a:buFont typeface="Roboto Condensed Light"/>
              <a:buChar char="▰"/>
              <a:defRPr/>
            </a:pPr>
            <a:endParaRPr lang="pl-PL" dirty="0">
              <a:solidFill>
                <a:schemeClr val="dk1"/>
              </a:solidFill>
              <a:latin typeface="Calibri" panose="020F0502020204030204" pitchFamily="34" charset="0"/>
              <a:ea typeface="Roboto Condensed Light"/>
              <a:cs typeface="Calibri" panose="020F0502020204030204" pitchFamily="34" charset="0"/>
              <a:sym typeface="Roboto Condensed Light"/>
            </a:endParaRPr>
          </a:p>
          <a:p>
            <a:pPr marL="457200" indent="-381000" algn="just" eaLnBrk="1" fontAlgn="auto" hangingPunct="1">
              <a:spcBef>
                <a:spcPts val="600"/>
              </a:spcBef>
              <a:spcAft>
                <a:spcPts val="0"/>
              </a:spcAft>
              <a:buClr>
                <a:schemeClr val="accent4"/>
              </a:buClr>
              <a:buSzPts val="2400"/>
              <a:buFont typeface="Roboto Condensed Light"/>
              <a:buChar char="▰"/>
              <a:defRPr/>
            </a:pPr>
            <a:endParaRPr lang="pl-PL" sz="2000" dirty="0">
              <a:solidFill>
                <a:schemeClr val="dk1"/>
              </a:solidFill>
              <a:latin typeface="Calibri" panose="020F0502020204030204" pitchFamily="34" charset="0"/>
              <a:ea typeface="Roboto Condensed Light"/>
              <a:cs typeface="Calibri" panose="020F0502020204030204" pitchFamily="34" charset="0"/>
              <a:sym typeface="Roboto Condensed Light"/>
            </a:endParaRPr>
          </a:p>
          <a:p>
            <a:pPr marL="457200" indent="-381000" algn="just" eaLnBrk="1" fontAlgn="auto" hangingPunct="1">
              <a:spcBef>
                <a:spcPts val="600"/>
              </a:spcBef>
              <a:spcAft>
                <a:spcPts val="0"/>
              </a:spcAft>
              <a:buClr>
                <a:schemeClr val="accent4"/>
              </a:buClr>
              <a:buSzPts val="2400"/>
              <a:buFont typeface="Roboto Condensed Light"/>
              <a:buChar char="▰"/>
              <a:defRPr/>
            </a:pPr>
            <a:endParaRPr lang="pl-PL" sz="2000" dirty="0">
              <a:solidFill>
                <a:schemeClr val="dk1"/>
              </a:solidFill>
              <a:latin typeface="Calibri" panose="020F0502020204030204" pitchFamily="34" charset="0"/>
              <a:ea typeface="Roboto Condensed Light"/>
              <a:cs typeface="Calibri" panose="020F0502020204030204" pitchFamily="34" charset="0"/>
              <a:sym typeface="Roboto Condensed Light"/>
            </a:endParaRPr>
          </a:p>
          <a:p>
            <a:pPr marL="457200" indent="-381000" algn="just" eaLnBrk="1" fontAlgn="auto" hangingPunct="1">
              <a:spcBef>
                <a:spcPts val="600"/>
              </a:spcBef>
              <a:spcAft>
                <a:spcPts val="0"/>
              </a:spcAft>
              <a:buClr>
                <a:schemeClr val="accent4"/>
              </a:buClr>
              <a:buSzPts val="2400"/>
              <a:buFont typeface="Roboto Condensed Light"/>
              <a:buChar char="▰"/>
              <a:defRPr/>
            </a:pPr>
            <a:endParaRPr lang="pl-PL" sz="2000" dirty="0">
              <a:solidFill>
                <a:schemeClr val="dk1"/>
              </a:solidFill>
              <a:latin typeface="Calibri" panose="020F0502020204030204" pitchFamily="34" charset="0"/>
              <a:ea typeface="Roboto Condensed Light"/>
              <a:cs typeface="Calibri" panose="020F0502020204030204" pitchFamily="34" charset="0"/>
              <a:sym typeface="Roboto Condensed Light"/>
            </a:endParaRPr>
          </a:p>
        </p:txBody>
      </p:sp>
      <p:pic>
        <p:nvPicPr>
          <p:cNvPr id="70658" name="Obraz 6"/>
          <p:cNvPicPr>
            <a:picLocks noChangeAspect="1"/>
          </p:cNvPicPr>
          <p:nvPr/>
        </p:nvPicPr>
        <p:blipFill>
          <a:blip r:embed="rId2"/>
          <a:srcRect/>
          <a:stretch>
            <a:fillRect/>
          </a:stretch>
        </p:blipFill>
        <p:spPr bwMode="auto">
          <a:xfrm>
            <a:off x="7818438" y="146050"/>
            <a:ext cx="1185862" cy="500063"/>
          </a:xfrm>
          <a:prstGeom prst="rect">
            <a:avLst/>
          </a:prstGeom>
          <a:noFill/>
          <a:ln w="9525">
            <a:noFill/>
            <a:miter lim="800000"/>
            <a:headEnd/>
            <a:tailEnd/>
          </a:ln>
        </p:spPr>
      </p:pic>
      <p:sp>
        <p:nvSpPr>
          <p:cNvPr id="70659" name="Slide Number Placeholder 3"/>
          <p:cNvSpPr>
            <a:spLocks noGrp="1"/>
          </p:cNvSpPr>
          <p:nvPr>
            <p:ph type="sldNum" sz="quarter" idx="10"/>
          </p:nvPr>
        </p:nvSpPr>
        <p:spPr>
          <a:noFill/>
        </p:spPr>
        <p:txBody>
          <a:bodyPr/>
          <a:lstStyle/>
          <a:p>
            <a:fld id="{D09E706F-7193-4E33-9F3F-4F240E41AAF7}" type="slidenum">
              <a:rPr lang="en-US" smtClean="0"/>
              <a:pPr/>
              <a:t>47</a:t>
            </a:fld>
            <a:endParaRPr lang="en-US"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pole tekstowe 1"/>
          <p:cNvSpPr txBox="1">
            <a:spLocks noChangeArrowheads="1"/>
          </p:cNvSpPr>
          <p:nvPr/>
        </p:nvSpPr>
        <p:spPr bwMode="auto">
          <a:xfrm>
            <a:off x="1196975" y="331788"/>
            <a:ext cx="8424863" cy="708025"/>
          </a:xfrm>
          <a:prstGeom prst="rect">
            <a:avLst/>
          </a:prstGeom>
          <a:noFill/>
          <a:ln w="9525">
            <a:noFill/>
            <a:miter lim="800000"/>
            <a:headEnd/>
            <a:tailEnd/>
          </a:ln>
        </p:spPr>
        <p:txBody>
          <a:bodyPr>
            <a:spAutoFit/>
          </a:bodyPr>
          <a:lstStyle/>
          <a:p>
            <a:pPr>
              <a:buClr>
                <a:srgbClr val="000000"/>
              </a:buClr>
            </a:pPr>
            <a:r>
              <a:rPr lang="pl-PL" altLang="pl-PL" sz="2000" b="1">
                <a:solidFill>
                  <a:srgbClr val="9D032A"/>
                </a:solidFill>
                <a:latin typeface="Arial Black" pitchFamily="34" charset="0"/>
              </a:rPr>
              <a:t>            WYDAWANIE KART DO GŁOSOWANIA</a:t>
            </a:r>
          </a:p>
          <a:p>
            <a:pPr>
              <a:buClr>
                <a:srgbClr val="000000"/>
              </a:buClr>
            </a:pPr>
            <a:r>
              <a:rPr lang="pl-PL" altLang="pl-PL" sz="2000" b="1">
                <a:solidFill>
                  <a:srgbClr val="9D032A"/>
                </a:solidFill>
                <a:latin typeface="Arial Black" pitchFamily="34" charset="0"/>
              </a:rPr>
              <a:t>                         </a:t>
            </a:r>
            <a:r>
              <a:rPr lang="pl-PL" altLang="pl-PL" sz="1800">
                <a:solidFill>
                  <a:srgbClr val="9D032A"/>
                </a:solidFill>
                <a:latin typeface="Arial Black" pitchFamily="34" charset="0"/>
              </a:rPr>
              <a:t>(ochrona danych osobowych)</a:t>
            </a:r>
          </a:p>
        </p:txBody>
      </p:sp>
      <p:sp>
        <p:nvSpPr>
          <p:cNvPr id="71682" name="Rectangle 1"/>
          <p:cNvSpPr>
            <a:spLocks noChangeArrowheads="1"/>
          </p:cNvSpPr>
          <p:nvPr/>
        </p:nvSpPr>
        <p:spPr bwMode="auto">
          <a:xfrm>
            <a:off x="92075" y="985838"/>
            <a:ext cx="8963025" cy="1755775"/>
          </a:xfrm>
          <a:prstGeom prst="rect">
            <a:avLst/>
          </a:prstGeom>
          <a:noFill/>
          <a:ln w="9525">
            <a:noFill/>
            <a:miter lim="800000"/>
            <a:headEnd/>
            <a:tailEnd/>
          </a:ln>
        </p:spPr>
        <p:txBody>
          <a:bodyPr anchor="ctr">
            <a:spAutoFit/>
          </a:bodyPr>
          <a:lstStyle/>
          <a:p>
            <a:pPr marL="285750" indent="-285750">
              <a:buClr>
                <a:srgbClr val="000000"/>
              </a:buClr>
              <a:buFont typeface="Arial" charset="0"/>
              <a:buChar char="•"/>
            </a:pPr>
            <a:r>
              <a:rPr lang="pl-PL" altLang="pl-PL" sz="1800">
                <a:solidFill>
                  <a:schemeClr val="tx1"/>
                </a:solidFill>
                <a:cs typeface="Times New Roman" pitchFamily="18" charset="0"/>
              </a:rPr>
              <a:t>należy zwrócić uwagę na konieczność zapewnienia ochrony danych osobowych wyborców w spisie, w tym przed ujawnieniem danych osobowych innych osób przy potwierdzaniu przez wyborców odbioru kart do głosowania.</a:t>
            </a:r>
          </a:p>
          <a:p>
            <a:pPr marL="285750" indent="-285750">
              <a:buClr>
                <a:srgbClr val="000000"/>
              </a:buClr>
              <a:buFont typeface="Arial" charset="0"/>
              <a:buChar char="•"/>
            </a:pPr>
            <a:endParaRPr lang="pl-PL" altLang="pl-PL" sz="1800">
              <a:solidFill>
                <a:schemeClr val="tx1"/>
              </a:solidFill>
              <a:cs typeface="Times New Roman" pitchFamily="18" charset="0"/>
            </a:endParaRPr>
          </a:p>
          <a:p>
            <a:pPr marL="285750" indent="-285750">
              <a:buClr>
                <a:srgbClr val="000000"/>
              </a:buClr>
              <a:buFont typeface="Arial" charset="0"/>
              <a:buChar char="•"/>
            </a:pPr>
            <a:r>
              <a:rPr lang="pl-PL" altLang="pl-PL" sz="1800" b="1">
                <a:solidFill>
                  <a:srgbClr val="FF9800"/>
                </a:solidFill>
              </a:rPr>
              <a:t>w tym celu komisja stosuje osłony na spis, zabezpieczające dane osobowe innych osób ujętych w spisie.</a:t>
            </a:r>
          </a:p>
        </p:txBody>
      </p:sp>
      <p:sp>
        <p:nvSpPr>
          <p:cNvPr id="5" name="Rectangle 1"/>
          <p:cNvSpPr>
            <a:spLocks noChangeArrowheads="1"/>
          </p:cNvSpPr>
          <p:nvPr/>
        </p:nvSpPr>
        <p:spPr bwMode="auto">
          <a:xfrm>
            <a:off x="92075" y="2825750"/>
            <a:ext cx="8964613" cy="1323975"/>
          </a:xfrm>
          <a:prstGeom prst="rect">
            <a:avLst/>
          </a:prstGeom>
          <a:solidFill>
            <a:srgbClr val="9D032A"/>
          </a:solidFill>
          <a:ln w="28575">
            <a:solidFill>
              <a:schemeClr val="bg1">
                <a:lumMod val="75000"/>
              </a:schemeClr>
            </a:solidFill>
            <a:miter lim="800000"/>
            <a:headEnd/>
            <a:tailEnd/>
          </a:ln>
          <a:effectLst/>
        </p:spPr>
        <p:txBody>
          <a:bodyPr anchor="ctr">
            <a:spAutoFit/>
          </a:bodyPr>
          <a:lstStyle/>
          <a:p>
            <a:pPr marL="285750" indent="-285750">
              <a:buClr>
                <a:srgbClr val="000000"/>
              </a:buClr>
              <a:buFont typeface="Arial" charset="0"/>
              <a:buChar char="•"/>
              <a:defRPr/>
            </a:pPr>
            <a:r>
              <a:rPr lang="pl-PL" sz="1600">
                <a:solidFill>
                  <a:schemeClr val="bg1"/>
                </a:solidFill>
              </a:rPr>
              <a:t>w przypadku gdy komisja zauważy, że osoba podpisała się w linii przy nazwisku innego wyborcy, wskazuje tej osobie właściwe miejsce w spisie do złożenia podpisu, a podpis złożony w niewłaściwym miejscu skreśla. </a:t>
            </a:r>
          </a:p>
          <a:p>
            <a:pPr marL="285750" indent="-285750">
              <a:buClr>
                <a:srgbClr val="000000"/>
              </a:buClr>
              <a:buFont typeface="Arial" charset="0"/>
              <a:buChar char="•"/>
              <a:defRPr/>
            </a:pPr>
            <a:r>
              <a:rPr lang="pl-PL" sz="1600">
                <a:solidFill>
                  <a:schemeClr val="bg1"/>
                </a:solidFill>
              </a:rPr>
              <a:t>skreślenie opatruje się adnotacją </a:t>
            </a:r>
            <a:r>
              <a:rPr lang="pl-PL" sz="1600" b="1">
                <a:solidFill>
                  <a:schemeClr val="bg1"/>
                </a:solidFill>
              </a:rPr>
              <a:t>„podpis w nieprawidłowym miejscu” </a:t>
            </a:r>
            <a:r>
              <a:rPr lang="pl-PL" sz="1600">
                <a:solidFill>
                  <a:schemeClr val="bg1"/>
                </a:solidFill>
              </a:rPr>
              <a:t>i parafą przewodniczącego komisji lub jego zastępcy.</a:t>
            </a:r>
            <a:endParaRPr lang="pl-PL" sz="1600" b="1">
              <a:solidFill>
                <a:schemeClr val="bg1"/>
              </a:solidFill>
            </a:endParaRPr>
          </a:p>
        </p:txBody>
      </p:sp>
      <p:pic>
        <p:nvPicPr>
          <p:cNvPr id="71684" name="Obraz 6" descr="REFERNDUM 2015 - Spis_Podpis pomyłka.jpg"/>
          <p:cNvPicPr>
            <a:picLocks noChangeAspect="1"/>
          </p:cNvPicPr>
          <p:nvPr/>
        </p:nvPicPr>
        <p:blipFill>
          <a:blip r:embed="rId2"/>
          <a:srcRect/>
          <a:stretch>
            <a:fillRect/>
          </a:stretch>
        </p:blipFill>
        <p:spPr bwMode="auto">
          <a:xfrm>
            <a:off x="166688" y="4149725"/>
            <a:ext cx="8888412" cy="2668588"/>
          </a:xfrm>
          <a:prstGeom prst="rect">
            <a:avLst/>
          </a:prstGeom>
          <a:noFill/>
          <a:ln w="9525">
            <a:noFill/>
            <a:miter lim="800000"/>
            <a:headEnd/>
            <a:tailEnd/>
          </a:ln>
        </p:spPr>
      </p:pic>
      <p:sp>
        <p:nvSpPr>
          <p:cNvPr id="8" name="pole tekstowe 7"/>
          <p:cNvSpPr txBox="1"/>
          <p:nvPr/>
        </p:nvSpPr>
        <p:spPr>
          <a:xfrm>
            <a:off x="6486525" y="4400550"/>
            <a:ext cx="1768475" cy="277813"/>
          </a:xfrm>
          <a:prstGeom prst="rect">
            <a:avLst/>
          </a:prstGeom>
          <a:solidFill>
            <a:schemeClr val="bg1">
              <a:lumMod val="75000"/>
            </a:schemeClr>
          </a:solidFill>
        </p:spPr>
        <p:txBody>
          <a:bodyPr>
            <a:spAutoFit/>
          </a:bodyPr>
          <a:lstStyle/>
          <a:p>
            <a:pPr fontAlgn="auto">
              <a:spcBef>
                <a:spcPts val="0"/>
              </a:spcBef>
              <a:spcAft>
                <a:spcPts val="0"/>
              </a:spcAft>
              <a:buClr>
                <a:srgbClr val="000000"/>
              </a:buClr>
              <a:buFont typeface="Arial"/>
              <a:buNone/>
              <a:defRPr/>
            </a:pPr>
            <a:r>
              <a:rPr lang="pl-PL" sz="1200" b="1" kern="0" dirty="0">
                <a:solidFill>
                  <a:srgbClr val="9D032A"/>
                </a:solidFill>
                <a:latin typeface="Arial"/>
                <a:ea typeface="Arial"/>
                <a:cs typeface="Arial"/>
                <a:sym typeface="Arial"/>
              </a:rPr>
              <a:t>innego wyborcy</a:t>
            </a:r>
          </a:p>
        </p:txBody>
      </p:sp>
      <p:pic>
        <p:nvPicPr>
          <p:cNvPr id="71686" name="Obraz 6"/>
          <p:cNvPicPr>
            <a:picLocks noChangeAspect="1"/>
          </p:cNvPicPr>
          <p:nvPr/>
        </p:nvPicPr>
        <p:blipFill>
          <a:blip r:embed="rId3"/>
          <a:srcRect/>
          <a:stretch>
            <a:fillRect/>
          </a:stretch>
        </p:blipFill>
        <p:spPr bwMode="auto">
          <a:xfrm>
            <a:off x="7818438" y="146050"/>
            <a:ext cx="1185862" cy="500063"/>
          </a:xfrm>
          <a:prstGeom prst="rect">
            <a:avLst/>
          </a:prstGeom>
          <a:noFill/>
          <a:ln w="9525">
            <a:noFill/>
            <a:miter lim="800000"/>
            <a:headEnd/>
            <a:tailEnd/>
          </a:ln>
        </p:spPr>
      </p:pic>
      <p:sp>
        <p:nvSpPr>
          <p:cNvPr id="71687" name="Slide Number Placeholder 2"/>
          <p:cNvSpPr>
            <a:spLocks noGrp="1"/>
          </p:cNvSpPr>
          <p:nvPr>
            <p:ph type="sldNum" sz="quarter" idx="10"/>
          </p:nvPr>
        </p:nvSpPr>
        <p:spPr>
          <a:noFill/>
        </p:spPr>
        <p:txBody>
          <a:bodyPr/>
          <a:lstStyle/>
          <a:p>
            <a:fld id="{216EC3B7-26C0-48D5-828C-4AD15BCAFF8B}" type="slidenum">
              <a:rPr lang="en-US" smtClean="0"/>
              <a:pPr/>
              <a:t>48</a:t>
            </a:fld>
            <a:endParaRPr lang="en-US"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pole tekstowe 1"/>
          <p:cNvSpPr txBox="1">
            <a:spLocks noChangeArrowheads="1"/>
          </p:cNvSpPr>
          <p:nvPr/>
        </p:nvSpPr>
        <p:spPr bwMode="auto">
          <a:xfrm>
            <a:off x="1076325" y="446088"/>
            <a:ext cx="8424863" cy="400050"/>
          </a:xfrm>
          <a:prstGeom prst="rect">
            <a:avLst/>
          </a:prstGeom>
          <a:noFill/>
          <a:ln w="9525">
            <a:noFill/>
            <a:miter lim="800000"/>
            <a:headEnd/>
            <a:tailEnd/>
          </a:ln>
        </p:spPr>
        <p:txBody>
          <a:bodyPr>
            <a:spAutoFit/>
          </a:bodyPr>
          <a:lstStyle/>
          <a:p>
            <a:pPr>
              <a:buClr>
                <a:srgbClr val="000000"/>
              </a:buClr>
            </a:pPr>
            <a:r>
              <a:rPr lang="pl-PL" altLang="pl-PL" sz="2000" b="1">
                <a:solidFill>
                  <a:srgbClr val="9D032A"/>
                </a:solidFill>
                <a:latin typeface="Arial Black" pitchFamily="34" charset="0"/>
              </a:rPr>
              <a:t>            WYDAWANIE KART DO GŁOSOWANIA </a:t>
            </a:r>
            <a:endParaRPr lang="pl-PL" altLang="pl-PL" sz="2000">
              <a:solidFill>
                <a:srgbClr val="9D032A"/>
              </a:solidFill>
              <a:latin typeface="Arial Black" pitchFamily="34" charset="0"/>
            </a:endParaRPr>
          </a:p>
        </p:txBody>
      </p:sp>
      <p:pic>
        <p:nvPicPr>
          <p:cNvPr id="72706" name="Picture 15" descr="C:\Documents and Settings\ols-info2\Pulpit\Szkolenie OKW_prezentacja\obrazy\11954448041949983974johnny_automatic_hand_holding_paper.svg.med.png"/>
          <p:cNvPicPr>
            <a:picLocks noChangeAspect="1" noChangeArrowheads="1"/>
          </p:cNvPicPr>
          <p:nvPr/>
        </p:nvPicPr>
        <p:blipFill>
          <a:blip r:embed="rId2"/>
          <a:srcRect/>
          <a:stretch>
            <a:fillRect/>
          </a:stretch>
        </p:blipFill>
        <p:spPr bwMode="auto">
          <a:xfrm rot="-1898946">
            <a:off x="7483475" y="4613275"/>
            <a:ext cx="1073150" cy="1617663"/>
          </a:xfrm>
          <a:prstGeom prst="rect">
            <a:avLst/>
          </a:prstGeom>
          <a:noFill/>
          <a:ln w="9525">
            <a:noFill/>
            <a:miter lim="800000"/>
            <a:headEnd/>
            <a:tailEnd/>
          </a:ln>
        </p:spPr>
      </p:pic>
      <p:sp>
        <p:nvSpPr>
          <p:cNvPr id="72707" name="Symbol zastępczy zawartości 2"/>
          <p:cNvSpPr txBox="1">
            <a:spLocks/>
          </p:cNvSpPr>
          <p:nvPr/>
        </p:nvSpPr>
        <p:spPr bwMode="auto">
          <a:xfrm>
            <a:off x="503238" y="4946650"/>
            <a:ext cx="8856662" cy="2592388"/>
          </a:xfrm>
          <a:prstGeom prst="rect">
            <a:avLst/>
          </a:prstGeom>
          <a:noFill/>
          <a:ln w="9525">
            <a:noFill/>
            <a:miter lim="800000"/>
            <a:headEnd/>
            <a:tailEnd/>
          </a:ln>
        </p:spPr>
        <p:txBody>
          <a:bodyPr/>
          <a:lstStyle/>
          <a:p>
            <a:pPr>
              <a:buClr>
                <a:srgbClr val="000000"/>
              </a:buClr>
              <a:buFont typeface="Arial" charset="0"/>
              <a:buNone/>
            </a:pPr>
            <a:r>
              <a:rPr lang="pl-PL" sz="2000" b="1">
                <a:solidFill>
                  <a:srgbClr val="FF0000"/>
                </a:solidFill>
              </a:rPr>
              <a:t>UWAGA !!</a:t>
            </a:r>
          </a:p>
          <a:p>
            <a:pPr>
              <a:buClr>
                <a:srgbClr val="000000"/>
              </a:buClr>
              <a:buFont typeface="Arial" charset="0"/>
              <a:buNone/>
            </a:pPr>
            <a:r>
              <a:rPr lang="pl-PL" sz="1800" b="1">
                <a:solidFill>
                  <a:srgbClr val="0070C0"/>
                </a:solidFill>
              </a:rPr>
              <a:t>Komisja odmawia ponownego wydania karty </a:t>
            </a:r>
            <a:br>
              <a:rPr lang="pl-PL" sz="1800" b="1">
                <a:solidFill>
                  <a:srgbClr val="0070C0"/>
                </a:solidFill>
              </a:rPr>
            </a:br>
            <a:r>
              <a:rPr lang="pl-PL" sz="1800" b="1">
                <a:solidFill>
                  <a:srgbClr val="0070C0"/>
                </a:solidFill>
              </a:rPr>
              <a:t>do głosowania niezależnie od przyczyn </a:t>
            </a:r>
            <a:br>
              <a:rPr lang="pl-PL" sz="1800" b="1">
                <a:solidFill>
                  <a:srgbClr val="0070C0"/>
                </a:solidFill>
              </a:rPr>
            </a:br>
            <a:r>
              <a:rPr lang="pl-PL" sz="1800" b="1">
                <a:solidFill>
                  <a:srgbClr val="0070C0"/>
                </a:solidFill>
              </a:rPr>
              <a:t>tego żądania (np. z powodu pomyłkowego wypełnienia karty,</a:t>
            </a:r>
            <a:br>
              <a:rPr lang="pl-PL" sz="1800" b="1">
                <a:solidFill>
                  <a:srgbClr val="0070C0"/>
                </a:solidFill>
              </a:rPr>
            </a:br>
            <a:r>
              <a:rPr lang="pl-PL" sz="1800" b="1">
                <a:solidFill>
                  <a:srgbClr val="0070C0"/>
                </a:solidFill>
              </a:rPr>
              <a:t>zniszczenia jej itp.). </a:t>
            </a:r>
          </a:p>
          <a:p>
            <a:pPr>
              <a:spcBef>
                <a:spcPct val="20000"/>
              </a:spcBef>
              <a:buClr>
                <a:srgbClr val="000000"/>
              </a:buClr>
              <a:buFont typeface="Arial" charset="0"/>
              <a:buNone/>
            </a:pPr>
            <a:endParaRPr lang="pl-PL" sz="2400"/>
          </a:p>
        </p:txBody>
      </p:sp>
      <p:sp>
        <p:nvSpPr>
          <p:cNvPr id="72708" name="Prostokąt 5"/>
          <p:cNvSpPr>
            <a:spLocks noChangeArrowheads="1"/>
          </p:cNvSpPr>
          <p:nvPr/>
        </p:nvSpPr>
        <p:spPr bwMode="auto">
          <a:xfrm>
            <a:off x="139700" y="946150"/>
            <a:ext cx="8761413" cy="3692525"/>
          </a:xfrm>
          <a:prstGeom prst="rect">
            <a:avLst/>
          </a:prstGeom>
          <a:noFill/>
          <a:ln w="9525">
            <a:noFill/>
            <a:miter lim="800000"/>
            <a:headEnd/>
            <a:tailEnd/>
          </a:ln>
        </p:spPr>
        <p:txBody>
          <a:bodyPr>
            <a:spAutoFit/>
          </a:bodyPr>
          <a:lstStyle/>
          <a:p>
            <a:pPr marL="342900" indent="-342900" algn="just">
              <a:buClr>
                <a:srgbClr val="000000"/>
              </a:buClr>
              <a:buFont typeface="Arial" charset="0"/>
              <a:buChar char="•"/>
            </a:pPr>
            <a:r>
              <a:rPr lang="pl-PL" altLang="pl-PL" sz="1800">
                <a:solidFill>
                  <a:schemeClr val="tx1"/>
                </a:solidFill>
              </a:rPr>
              <a:t>na wniosek wyborcy komisja jest obowiązana wyjaśnić sposób głosowania oraz warunki ważności głosu, zgodnie z informacjami umieszczonymi na karcie do głosowania.</a:t>
            </a:r>
          </a:p>
          <a:p>
            <a:pPr marL="342900" indent="-342900" algn="just">
              <a:buClr>
                <a:srgbClr val="000000"/>
              </a:buClr>
              <a:buFont typeface="Arial" charset="0"/>
              <a:buChar char="•"/>
            </a:pPr>
            <a:endParaRPr lang="pl-PL" altLang="pl-PL" sz="1800">
              <a:solidFill>
                <a:schemeClr val="tx1"/>
              </a:solidFill>
            </a:endParaRPr>
          </a:p>
          <a:p>
            <a:pPr marL="342900" indent="-342900" algn="just">
              <a:buClr>
                <a:srgbClr val="000000"/>
              </a:buClr>
              <a:buFont typeface="Arial" charset="0"/>
              <a:buChar char="•"/>
            </a:pPr>
            <a:r>
              <a:rPr lang="pl-PL" altLang="pl-PL" sz="1800">
                <a:solidFill>
                  <a:schemeClr val="tx1"/>
                </a:solidFill>
              </a:rPr>
              <a:t>możliwe jest składanie podpisu bez odwracania spisu.</a:t>
            </a:r>
          </a:p>
          <a:p>
            <a:pPr marL="342900" indent="-342900" algn="just">
              <a:buClr>
                <a:srgbClr val="000000"/>
              </a:buClr>
              <a:buFont typeface="Arial" charset="0"/>
              <a:buChar char="•"/>
            </a:pPr>
            <a:endParaRPr lang="pl-PL" altLang="pl-PL" sz="1800">
              <a:solidFill>
                <a:schemeClr val="tx1"/>
              </a:solidFill>
            </a:endParaRPr>
          </a:p>
          <a:p>
            <a:pPr marL="342900" indent="-342900" algn="just">
              <a:buClr>
                <a:srgbClr val="000000"/>
              </a:buClr>
              <a:buFont typeface="Arial" charset="0"/>
              <a:buChar char="•"/>
            </a:pPr>
            <a:r>
              <a:rPr lang="pl-PL" altLang="pl-PL" sz="1800">
                <a:solidFill>
                  <a:schemeClr val="tx1"/>
                </a:solidFill>
              </a:rPr>
              <a:t>wyjaśnienia nie mogą zawierać elementów agitacyjnych !!</a:t>
            </a:r>
          </a:p>
          <a:p>
            <a:pPr marL="342900" indent="-342900" algn="just">
              <a:buClr>
                <a:srgbClr val="000000"/>
              </a:buClr>
              <a:buFont typeface="Arial" charset="0"/>
              <a:buChar char="•"/>
            </a:pPr>
            <a:endParaRPr lang="pl-PL" altLang="pl-PL" sz="1800">
              <a:solidFill>
                <a:schemeClr val="tx1"/>
              </a:solidFill>
            </a:endParaRPr>
          </a:p>
          <a:p>
            <a:pPr marL="342900" indent="-342900" algn="just">
              <a:buClr>
                <a:srgbClr val="000000"/>
              </a:buClr>
              <a:buFont typeface="Arial" charset="0"/>
              <a:buChar char="•"/>
            </a:pPr>
            <a:r>
              <a:rPr lang="pl-PL" altLang="pl-PL" sz="1800">
                <a:solidFill>
                  <a:schemeClr val="tx1"/>
                </a:solidFill>
              </a:rPr>
              <a:t>przy wydawaniu kart do głosowania komisja sprawdza, </a:t>
            </a:r>
            <a:r>
              <a:rPr lang="pl-PL" altLang="pl-PL" sz="1800">
                <a:solidFill>
                  <a:srgbClr val="FF0000"/>
                </a:solidFill>
              </a:rPr>
              <a:t>czy wydawana karta jest ostemplowana jej pieczęcią </a:t>
            </a:r>
          </a:p>
          <a:p>
            <a:pPr marL="342900" indent="-342900" algn="just">
              <a:buClr>
                <a:srgbClr val="000000"/>
              </a:buClr>
              <a:buFont typeface="Arial" charset="0"/>
              <a:buChar char="•"/>
            </a:pPr>
            <a:endParaRPr lang="pl-PL" altLang="pl-PL" sz="1800">
              <a:solidFill>
                <a:srgbClr val="FF0000"/>
              </a:solidFill>
            </a:endParaRPr>
          </a:p>
          <a:p>
            <a:pPr marL="342900" indent="-342900" algn="just">
              <a:buClr>
                <a:srgbClr val="000000"/>
              </a:buClr>
              <a:buFont typeface="Arial" charset="0"/>
              <a:buChar char="•"/>
            </a:pPr>
            <a:r>
              <a:rPr lang="pl-PL" altLang="pl-PL" sz="1800">
                <a:solidFill>
                  <a:srgbClr val="FF0000"/>
                </a:solidFill>
              </a:rPr>
              <a:t>jeżeli wyborca nie potwierdzi własnoręcznym podpisem odbioru karty do głosowania, komisja odmawia jej wydania.</a:t>
            </a:r>
          </a:p>
        </p:txBody>
      </p:sp>
      <p:pic>
        <p:nvPicPr>
          <p:cNvPr id="72709" name="Obraz 6"/>
          <p:cNvPicPr>
            <a:picLocks noChangeAspect="1"/>
          </p:cNvPicPr>
          <p:nvPr/>
        </p:nvPicPr>
        <p:blipFill>
          <a:blip r:embed="rId3"/>
          <a:srcRect/>
          <a:stretch>
            <a:fillRect/>
          </a:stretch>
        </p:blipFill>
        <p:spPr bwMode="auto">
          <a:xfrm>
            <a:off x="7818438" y="146050"/>
            <a:ext cx="1185862" cy="500063"/>
          </a:xfrm>
          <a:prstGeom prst="rect">
            <a:avLst/>
          </a:prstGeom>
          <a:noFill/>
          <a:ln w="9525">
            <a:noFill/>
            <a:miter lim="800000"/>
            <a:headEnd/>
            <a:tailEnd/>
          </a:ln>
        </p:spPr>
      </p:pic>
      <p:sp>
        <p:nvSpPr>
          <p:cNvPr id="72710" name="Slide Number Placeholder 1"/>
          <p:cNvSpPr>
            <a:spLocks noGrp="1"/>
          </p:cNvSpPr>
          <p:nvPr>
            <p:ph type="sldNum" sz="quarter" idx="10"/>
          </p:nvPr>
        </p:nvSpPr>
        <p:spPr>
          <a:noFill/>
        </p:spPr>
        <p:txBody>
          <a:bodyPr/>
          <a:lstStyle/>
          <a:p>
            <a:fld id="{CF5CB832-4685-4FDC-BD34-206BA3A60574}" type="slidenum">
              <a:rPr lang="en-US" smtClean="0"/>
              <a:pPr/>
              <a:t>49</a:t>
            </a:fld>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ole tekstowe 2"/>
          <p:cNvSpPr txBox="1">
            <a:spLocks noChangeArrowheads="1"/>
          </p:cNvSpPr>
          <p:nvPr/>
        </p:nvSpPr>
        <p:spPr bwMode="auto">
          <a:xfrm>
            <a:off x="620713" y="806450"/>
            <a:ext cx="4535487" cy="400050"/>
          </a:xfrm>
          <a:prstGeom prst="rect">
            <a:avLst/>
          </a:prstGeom>
          <a:noFill/>
          <a:ln w="9525">
            <a:noFill/>
            <a:miter lim="800000"/>
            <a:headEnd/>
            <a:tailEnd/>
          </a:ln>
        </p:spPr>
        <p:txBody>
          <a:bodyPr>
            <a:spAutoFit/>
          </a:bodyPr>
          <a:lstStyle/>
          <a:p>
            <a:pPr>
              <a:buClr>
                <a:srgbClr val="000000"/>
              </a:buClr>
            </a:pPr>
            <a:r>
              <a:rPr lang="pl-PL" altLang="pl-PL" sz="2000" b="1">
                <a:solidFill>
                  <a:schemeClr val="bg1"/>
                </a:solidFill>
                <a:latin typeface="Arial Black" pitchFamily="34" charset="0"/>
              </a:rPr>
              <a:t>MĘŻOWIE ZAUFANIA</a:t>
            </a:r>
          </a:p>
        </p:txBody>
      </p:sp>
      <p:sp>
        <p:nvSpPr>
          <p:cNvPr id="22530" name="Prostokąt 3"/>
          <p:cNvSpPr>
            <a:spLocks noChangeArrowheads="1"/>
          </p:cNvSpPr>
          <p:nvPr/>
        </p:nvSpPr>
        <p:spPr bwMode="auto">
          <a:xfrm>
            <a:off x="241300" y="1690688"/>
            <a:ext cx="8856663" cy="3878262"/>
          </a:xfrm>
          <a:prstGeom prst="rect">
            <a:avLst/>
          </a:prstGeom>
          <a:noFill/>
          <a:ln w="9525">
            <a:noFill/>
            <a:miter lim="800000"/>
            <a:headEnd/>
            <a:tailEnd/>
          </a:ln>
        </p:spPr>
        <p:txBody>
          <a:bodyPr>
            <a:spAutoFit/>
          </a:bodyPr>
          <a:lstStyle/>
          <a:p>
            <a:pPr marL="285750" indent="-285750">
              <a:buClr>
                <a:srgbClr val="000000"/>
              </a:buClr>
              <a:buFont typeface="Arial" charset="0"/>
              <a:buChar char="•"/>
            </a:pPr>
            <a:endParaRPr lang="pl-PL">
              <a:latin typeface="Franklin Gothic Book" pitchFamily="34" charset="0"/>
            </a:endParaRPr>
          </a:p>
          <a:p>
            <a:pPr marL="285750" indent="-285750">
              <a:buClr>
                <a:srgbClr val="000000"/>
              </a:buClr>
              <a:buFont typeface="Arial" charset="0"/>
              <a:buChar char="•"/>
            </a:pPr>
            <a:r>
              <a:rPr lang="pl-PL" sz="1600" b="1">
                <a:latin typeface="Franklin Gothic Book" pitchFamily="34" charset="0"/>
              </a:rPr>
              <a:t>1 komitet wyborczy  ----   1 mąż zaufania	         </a:t>
            </a:r>
            <a:br>
              <a:rPr lang="pl-PL" sz="1600" b="1">
                <a:latin typeface="Franklin Gothic Book" pitchFamily="34" charset="0"/>
              </a:rPr>
            </a:br>
            <a:r>
              <a:rPr lang="pl-PL" sz="1600" i="1">
                <a:solidFill>
                  <a:srgbClr val="FF0000"/>
                </a:solidFill>
                <a:latin typeface="Franklin Gothic Book" pitchFamily="34" charset="0"/>
              </a:rPr>
              <a:t>(wyłącznie osoba pełnoletnia);</a:t>
            </a:r>
          </a:p>
          <a:p>
            <a:pPr marL="285750" indent="-285750" algn="just">
              <a:buClr>
                <a:srgbClr val="000000"/>
              </a:buClr>
              <a:buFont typeface="Arial" charset="0"/>
              <a:buChar char="•"/>
            </a:pPr>
            <a:endParaRPr lang="pl-PL" sz="1600">
              <a:latin typeface="Franklin Gothic Book" pitchFamily="34" charset="0"/>
            </a:endParaRPr>
          </a:p>
          <a:p>
            <a:pPr marL="285750" indent="-285750">
              <a:buClr>
                <a:srgbClr val="000000"/>
              </a:buClr>
              <a:buFont typeface="Arial" charset="0"/>
              <a:buChar char="•"/>
            </a:pPr>
            <a:r>
              <a:rPr lang="pl-PL" sz="1600" b="1">
                <a:latin typeface="Franklin Gothic Book" pitchFamily="34" charset="0"/>
              </a:rPr>
              <a:t>wyznaczony przez pełnomocnika </a:t>
            </a:r>
            <a:r>
              <a:rPr lang="pl-PL" sz="1600">
                <a:latin typeface="Franklin Gothic Book" pitchFamily="34" charset="0"/>
              </a:rPr>
              <a:t>komitetu wyborczego, który zarejestrował kandydata na Prezydenta RP </a:t>
            </a:r>
            <a:br>
              <a:rPr lang="pl-PL" sz="1600">
                <a:latin typeface="Franklin Gothic Book" pitchFamily="34" charset="0"/>
              </a:rPr>
            </a:br>
            <a:r>
              <a:rPr lang="pl-PL" sz="1600" b="1">
                <a:solidFill>
                  <a:srgbClr val="FF9800"/>
                </a:solidFill>
                <a:latin typeface="Franklin Gothic Book" pitchFamily="34" charset="0"/>
              </a:rPr>
              <a:t>mężowie zaufania jednego komitetu mogą zmieniać się w ciągu pracy komisji;</a:t>
            </a:r>
          </a:p>
          <a:p>
            <a:pPr marL="285750" indent="-285750" algn="just">
              <a:buClr>
                <a:srgbClr val="000000"/>
              </a:buClr>
              <a:buFont typeface="Arial" charset="0"/>
              <a:buChar char="•"/>
            </a:pPr>
            <a:endParaRPr lang="pl-PL" sz="1600">
              <a:latin typeface="Franklin Gothic Book" pitchFamily="34" charset="0"/>
            </a:endParaRPr>
          </a:p>
          <a:p>
            <a:pPr marL="285750" indent="-285750">
              <a:lnSpc>
                <a:spcPct val="90000"/>
              </a:lnSpc>
              <a:spcBef>
                <a:spcPct val="20000"/>
              </a:spcBef>
              <a:buClr>
                <a:srgbClr val="000000"/>
              </a:buClr>
              <a:buFont typeface="Arial" charset="0"/>
              <a:buChar char="•"/>
            </a:pPr>
            <a:r>
              <a:rPr lang="pl-PL" sz="1600" b="1">
                <a:latin typeface="Franklin Gothic Book" pitchFamily="34" charset="0"/>
              </a:rPr>
              <a:t>zaświadczenie</a:t>
            </a:r>
            <a:r>
              <a:rPr lang="pl-PL" sz="1600">
                <a:latin typeface="Franklin Gothic Book" pitchFamily="34" charset="0"/>
              </a:rPr>
              <a:t> – podpisane przez pełnomocnika komitetu wyborczego lub upoważnioną osobę. Komisja sprawdza zaświadczenie ze wzorem oraz tożsamość tej osoby;</a:t>
            </a:r>
          </a:p>
          <a:p>
            <a:pPr marL="285750" indent="-285750" algn="just">
              <a:lnSpc>
                <a:spcPct val="90000"/>
              </a:lnSpc>
              <a:spcBef>
                <a:spcPct val="20000"/>
              </a:spcBef>
              <a:buClr>
                <a:srgbClr val="000000"/>
              </a:buClr>
              <a:buFont typeface="Arial" charset="0"/>
              <a:buChar char="•"/>
            </a:pPr>
            <a:endParaRPr lang="pl-PL" sz="1600">
              <a:latin typeface="Franklin Gothic Book" pitchFamily="34" charset="0"/>
            </a:endParaRPr>
          </a:p>
          <a:p>
            <a:pPr marL="285750" indent="-285750" algn="just">
              <a:lnSpc>
                <a:spcPct val="90000"/>
              </a:lnSpc>
              <a:spcBef>
                <a:spcPct val="20000"/>
              </a:spcBef>
              <a:buClr>
                <a:srgbClr val="000000"/>
              </a:buClr>
              <a:buFont typeface="Arial" charset="0"/>
              <a:buChar char="•"/>
            </a:pPr>
            <a:r>
              <a:rPr lang="pl-PL" sz="1600"/>
              <a:t>powinien nosić w widocznym miejscu identyfikator. </a:t>
            </a:r>
          </a:p>
          <a:p>
            <a:pPr marL="285750" indent="-285750" algn="just">
              <a:lnSpc>
                <a:spcPct val="90000"/>
              </a:lnSpc>
              <a:spcBef>
                <a:spcPct val="20000"/>
              </a:spcBef>
              <a:buClr>
                <a:srgbClr val="000000"/>
              </a:buClr>
              <a:buFont typeface="Arial" charset="0"/>
              <a:buNone/>
            </a:pPr>
            <a:r>
              <a:rPr lang="pl-PL" sz="1600" b="1">
                <a:latin typeface="Arial Black" pitchFamily="34" charset="0"/>
              </a:rPr>
              <a:t>     </a:t>
            </a:r>
          </a:p>
          <a:p>
            <a:pPr marL="285750" indent="-285750" algn="just">
              <a:lnSpc>
                <a:spcPct val="90000"/>
              </a:lnSpc>
              <a:spcBef>
                <a:spcPct val="20000"/>
              </a:spcBef>
              <a:buClr>
                <a:srgbClr val="000000"/>
              </a:buClr>
              <a:buFont typeface="Arial" charset="0"/>
              <a:buChar char="•"/>
            </a:pPr>
            <a:r>
              <a:rPr lang="pl-PL" sz="1600" b="1">
                <a:solidFill>
                  <a:srgbClr val="FF9800"/>
                </a:solidFill>
              </a:rPr>
              <a:t>identyfikatory nie mogą zawierać elementów kampanii wyborczej. </a:t>
            </a:r>
          </a:p>
          <a:p>
            <a:pPr marL="285750" indent="-285750">
              <a:lnSpc>
                <a:spcPct val="90000"/>
              </a:lnSpc>
              <a:spcBef>
                <a:spcPct val="20000"/>
              </a:spcBef>
              <a:buClr>
                <a:srgbClr val="000000"/>
              </a:buClr>
              <a:buFont typeface="Arial" charset="0"/>
              <a:buNone/>
            </a:pPr>
            <a:endParaRPr lang="pl-PL" sz="1600">
              <a:latin typeface="Franklin Gothic Book" pitchFamily="34" charset="0"/>
            </a:endParaRPr>
          </a:p>
        </p:txBody>
      </p:sp>
      <p:sp>
        <p:nvSpPr>
          <p:cNvPr id="5" name="Prostokąt 4">
            <a:extLst>
              <a:ext uri="{FF2B5EF4-FFF2-40B4-BE49-F238E27FC236}"/>
            </a:extLst>
          </p:cNvPr>
          <p:cNvSpPr/>
          <p:nvPr/>
        </p:nvSpPr>
        <p:spPr>
          <a:xfrm>
            <a:off x="401638" y="5445125"/>
            <a:ext cx="7416800" cy="1104900"/>
          </a:xfrm>
          <a:prstGeom prst="rect">
            <a:avLst/>
          </a:prstGeom>
          <a:solidFill>
            <a:schemeClr val="bg1">
              <a:lumMod val="75000"/>
            </a:schemeClr>
          </a:solidFill>
          <a:ln w="28575">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Font typeface="Arial" charset="0"/>
              <a:buNone/>
              <a:defRPr/>
            </a:pPr>
            <a:r>
              <a:rPr lang="pl-PL" b="1">
                <a:solidFill>
                  <a:schemeClr val="tx1"/>
                </a:solidFill>
                <a:latin typeface="Franklin Gothic Book" pitchFamily="34" charset="0"/>
                <a:cs typeface="Arial" charset="0"/>
              </a:rPr>
              <a:t>Komisja wywiesza informację (w lokalu wyborczym w miejscu widocznym z zewnątrz oraz w urzędzie gminy) </a:t>
            </a:r>
            <a:r>
              <a:rPr lang="pl-PL" b="1">
                <a:solidFill>
                  <a:srgbClr val="90181B"/>
                </a:solidFill>
                <a:latin typeface="Franklin Gothic Book" pitchFamily="34" charset="0"/>
                <a:cs typeface="Arial" charset="0"/>
              </a:rPr>
              <a:t>o godzinie rozpoczęcia swojej pracy w dniu głosowania </a:t>
            </a:r>
            <a:r>
              <a:rPr lang="pl-PL" b="1" u="sng">
                <a:solidFill>
                  <a:schemeClr val="tx1"/>
                </a:solidFill>
                <a:latin typeface="Franklin Gothic Book" pitchFamily="34" charset="0"/>
                <a:cs typeface="Arial" charset="0"/>
              </a:rPr>
              <a:t>(a nie o godzinie rozpoczęcia głosowania!)</a:t>
            </a:r>
          </a:p>
        </p:txBody>
      </p:sp>
      <p:sp>
        <p:nvSpPr>
          <p:cNvPr id="22532" name="Symbol zastępczy numeru slajdu 5"/>
          <p:cNvSpPr>
            <a:spLocks noGrp="1"/>
          </p:cNvSpPr>
          <p:nvPr>
            <p:ph type="sldNum" sz="quarter" idx="10"/>
          </p:nvPr>
        </p:nvSpPr>
        <p:spPr>
          <a:xfrm>
            <a:off x="7610475" y="6427788"/>
            <a:ext cx="1487488" cy="420687"/>
          </a:xfrm>
          <a:noFill/>
        </p:spPr>
        <p:txBody>
          <a:bodyPr/>
          <a:lstStyle/>
          <a:p>
            <a:fld id="{1CFEB303-B3BB-44B7-BC75-0AD094226675}" type="slidenum">
              <a:rPr lang="pl-PL" smtClean="0"/>
              <a:pPr/>
              <a:t>5</a:t>
            </a:fld>
            <a:endParaRPr lang="pl-PL" smtClean="0"/>
          </a:p>
        </p:txBody>
      </p:sp>
      <p:pic>
        <p:nvPicPr>
          <p:cNvPr id="22533" name="Obraz 6"/>
          <p:cNvPicPr>
            <a:picLocks noChangeAspect="1"/>
          </p:cNvPicPr>
          <p:nvPr/>
        </p:nvPicPr>
        <p:blipFill>
          <a:blip r:embed="rId2"/>
          <a:srcRect/>
          <a:stretch>
            <a:fillRect/>
          </a:stretch>
        </p:blipFill>
        <p:spPr bwMode="auto">
          <a:xfrm>
            <a:off x="7818438" y="146050"/>
            <a:ext cx="1185862" cy="500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pole tekstowe 1"/>
          <p:cNvSpPr txBox="1">
            <a:spLocks noChangeArrowheads="1"/>
          </p:cNvSpPr>
          <p:nvPr/>
        </p:nvSpPr>
        <p:spPr bwMode="auto">
          <a:xfrm>
            <a:off x="1076325" y="446088"/>
            <a:ext cx="8424863" cy="400050"/>
          </a:xfrm>
          <a:prstGeom prst="rect">
            <a:avLst/>
          </a:prstGeom>
          <a:noFill/>
          <a:ln w="9525">
            <a:noFill/>
            <a:miter lim="800000"/>
            <a:headEnd/>
            <a:tailEnd/>
          </a:ln>
        </p:spPr>
        <p:txBody>
          <a:bodyPr>
            <a:spAutoFit/>
          </a:bodyPr>
          <a:lstStyle/>
          <a:p>
            <a:pPr>
              <a:buClr>
                <a:srgbClr val="000000"/>
              </a:buClr>
            </a:pPr>
            <a:r>
              <a:rPr lang="pl-PL" altLang="pl-PL" sz="2000" b="1">
                <a:solidFill>
                  <a:srgbClr val="9D032A"/>
                </a:solidFill>
                <a:latin typeface="Arial Black" pitchFamily="34" charset="0"/>
              </a:rPr>
              <a:t>            WYDAWANIE KART DO GŁOSOWANIA </a:t>
            </a:r>
            <a:endParaRPr lang="pl-PL" altLang="pl-PL" sz="2000">
              <a:solidFill>
                <a:srgbClr val="9D032A"/>
              </a:solidFill>
              <a:latin typeface="Arial Black" pitchFamily="34" charset="0"/>
            </a:endParaRPr>
          </a:p>
        </p:txBody>
      </p:sp>
      <p:pic>
        <p:nvPicPr>
          <p:cNvPr id="73730" name="Picture 15" descr="C:\Documents and Settings\ols-info2\Pulpit\Szkolenie OKW_prezentacja\obrazy\11954448041949983974johnny_automatic_hand_holding_paper.svg.med.png"/>
          <p:cNvPicPr>
            <a:picLocks noChangeAspect="1" noChangeArrowheads="1"/>
          </p:cNvPicPr>
          <p:nvPr/>
        </p:nvPicPr>
        <p:blipFill>
          <a:blip r:embed="rId2"/>
          <a:srcRect/>
          <a:stretch>
            <a:fillRect/>
          </a:stretch>
        </p:blipFill>
        <p:spPr bwMode="auto">
          <a:xfrm rot="-1898946">
            <a:off x="7483475" y="4613275"/>
            <a:ext cx="1073150" cy="1617663"/>
          </a:xfrm>
          <a:prstGeom prst="rect">
            <a:avLst/>
          </a:prstGeom>
          <a:noFill/>
          <a:ln w="9525">
            <a:noFill/>
            <a:miter lim="800000"/>
            <a:headEnd/>
            <a:tailEnd/>
          </a:ln>
        </p:spPr>
      </p:pic>
      <p:pic>
        <p:nvPicPr>
          <p:cNvPr id="73731" name="Obraz 6"/>
          <p:cNvPicPr>
            <a:picLocks noChangeAspect="1"/>
          </p:cNvPicPr>
          <p:nvPr/>
        </p:nvPicPr>
        <p:blipFill>
          <a:blip r:embed="rId3"/>
          <a:srcRect/>
          <a:stretch>
            <a:fillRect/>
          </a:stretch>
        </p:blipFill>
        <p:spPr bwMode="auto">
          <a:xfrm>
            <a:off x="7818438" y="146050"/>
            <a:ext cx="1185862" cy="500063"/>
          </a:xfrm>
          <a:prstGeom prst="rect">
            <a:avLst/>
          </a:prstGeom>
          <a:noFill/>
          <a:ln w="9525">
            <a:noFill/>
            <a:miter lim="800000"/>
            <a:headEnd/>
            <a:tailEnd/>
          </a:ln>
        </p:spPr>
      </p:pic>
      <p:sp>
        <p:nvSpPr>
          <p:cNvPr id="73732" name="Slide Number Placeholder 1"/>
          <p:cNvSpPr>
            <a:spLocks noGrp="1"/>
          </p:cNvSpPr>
          <p:nvPr>
            <p:ph type="sldNum" sz="quarter" idx="10"/>
          </p:nvPr>
        </p:nvSpPr>
        <p:spPr>
          <a:noFill/>
        </p:spPr>
        <p:txBody>
          <a:bodyPr/>
          <a:lstStyle/>
          <a:p>
            <a:fld id="{CC92AA9B-2215-4BBA-ACC4-D915A659869F}" type="slidenum">
              <a:rPr lang="en-US" smtClean="0"/>
              <a:pPr/>
              <a:t>50</a:t>
            </a:fld>
            <a:endParaRPr lang="en-US" smtClean="0"/>
          </a:p>
        </p:txBody>
      </p:sp>
      <p:sp>
        <p:nvSpPr>
          <p:cNvPr id="73733" name="Prostokąt 2"/>
          <p:cNvSpPr>
            <a:spLocks noChangeArrowheads="1"/>
          </p:cNvSpPr>
          <p:nvPr/>
        </p:nvSpPr>
        <p:spPr bwMode="auto">
          <a:xfrm>
            <a:off x="157163" y="1698625"/>
            <a:ext cx="8656637" cy="2400300"/>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pl-PL" sz="2000">
                <a:latin typeface="Franklin Gothic Medium" pitchFamily="34" charset="0"/>
              </a:rPr>
              <a:t>     </a:t>
            </a:r>
            <a:r>
              <a:rPr lang="pl-PL" sz="2000" u="sng">
                <a:solidFill>
                  <a:srgbClr val="FF0000"/>
                </a:solidFill>
                <a:latin typeface="Franklin Gothic Medium" pitchFamily="34" charset="0"/>
              </a:rPr>
              <a:t>UWAGA</a:t>
            </a:r>
          </a:p>
          <a:p>
            <a:pPr algn="just">
              <a:lnSpc>
                <a:spcPct val="150000"/>
              </a:lnSpc>
              <a:buClr>
                <a:srgbClr val="000000"/>
              </a:buClr>
              <a:buFont typeface="Arial" charset="0"/>
              <a:buChar char="•"/>
            </a:pPr>
            <a:r>
              <a:rPr lang="pl-PL" sz="2000">
                <a:latin typeface="Franklin Gothic Medium" pitchFamily="34" charset="0"/>
              </a:rPr>
              <a:t>w przypadku gdy w rubryce spisu wyborców w linii przy nazwisku wyborcy, który żąda wydania karty do głosowania, </a:t>
            </a:r>
            <a:r>
              <a:rPr lang="pl-PL" sz="2000" b="1">
                <a:solidFill>
                  <a:srgbClr val="FF0000"/>
                </a:solidFill>
                <a:latin typeface="Franklin Gothic Medium" pitchFamily="34" charset="0"/>
              </a:rPr>
              <a:t>znajduje się już podpis </a:t>
            </a:r>
            <a:r>
              <a:rPr lang="pl-PL" sz="2000">
                <a:latin typeface="Franklin Gothic Medium" pitchFamily="34" charset="0"/>
              </a:rPr>
              <a:t>potwierdzający ich odbiór, a komisja nie ma wiedzy, że powstał on w wyniku omyłki, </a:t>
            </a:r>
            <a:r>
              <a:rPr lang="pl-PL" sz="2000" b="1">
                <a:solidFill>
                  <a:srgbClr val="FF0000"/>
                </a:solidFill>
                <a:latin typeface="Franklin Gothic Medium" pitchFamily="34" charset="0"/>
              </a:rPr>
              <a:t>komisja odmawia wydania karty do głosowania. </a:t>
            </a:r>
            <a:endParaRPr lang="pl-PL" sz="2000" b="1">
              <a:solidFill>
                <a:schemeClr val="tx1"/>
              </a:solidFill>
              <a:latin typeface="Franklin Gothic Medium"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Prostokąt 1"/>
          <p:cNvSpPr>
            <a:spLocks noChangeArrowheads="1"/>
          </p:cNvSpPr>
          <p:nvPr/>
        </p:nvSpPr>
        <p:spPr bwMode="auto">
          <a:xfrm>
            <a:off x="323850" y="2008188"/>
            <a:ext cx="8496300" cy="3201987"/>
          </a:xfrm>
          <a:prstGeom prst="rect">
            <a:avLst/>
          </a:prstGeom>
          <a:noFill/>
          <a:ln w="9525">
            <a:noFill/>
            <a:miter lim="800000"/>
            <a:headEnd/>
            <a:tailEnd/>
          </a:ln>
        </p:spPr>
        <p:txBody>
          <a:bodyPr>
            <a:spAutoFit/>
          </a:bodyPr>
          <a:lstStyle/>
          <a:p>
            <a:pPr marL="342900" indent="-342900" algn="just">
              <a:buClr>
                <a:srgbClr val="000000"/>
              </a:buClr>
              <a:buFont typeface="Arial" charset="0"/>
              <a:buChar char="•"/>
            </a:pPr>
            <a:r>
              <a:rPr lang="pl-PL" sz="2000" b="1"/>
              <a:t>na prośbę wyborcy niepełnosprawnego</a:t>
            </a:r>
            <a:r>
              <a:rPr lang="pl-PL" sz="2000"/>
              <a:t>, komisja jest obowiązana do przekazania ustnie treści obwieszczeń wyborczych </a:t>
            </a:r>
            <a:r>
              <a:rPr lang="pl-PL" sz="2000" b="1" u="sng"/>
              <a:t>w zakresie:</a:t>
            </a:r>
          </a:p>
          <a:p>
            <a:pPr marL="342900" indent="-342900" algn="just">
              <a:buClr>
                <a:srgbClr val="000000"/>
              </a:buClr>
              <a:buFont typeface="Arial" charset="0"/>
              <a:buNone/>
            </a:pPr>
            <a:endParaRPr lang="pl-PL" sz="2000"/>
          </a:p>
          <a:p>
            <a:pPr marL="342900" indent="-342900" algn="just">
              <a:buClr>
                <a:srgbClr val="000000"/>
              </a:buClr>
              <a:buFont typeface="Arial" charset="0"/>
              <a:buChar char="•"/>
            </a:pPr>
            <a:r>
              <a:rPr lang="pl-PL" sz="2000"/>
              <a:t>informacji o komitetach wyborczych biorących udział w wyborach</a:t>
            </a:r>
          </a:p>
          <a:p>
            <a:pPr marL="342900" indent="-342900" algn="just">
              <a:buClr>
                <a:srgbClr val="000000"/>
              </a:buClr>
              <a:buFont typeface="Arial" charset="0"/>
              <a:buNone/>
            </a:pPr>
            <a:r>
              <a:rPr lang="pl-PL" sz="2000"/>
              <a:t> </a:t>
            </a:r>
          </a:p>
          <a:p>
            <a:pPr marL="342900" indent="-342900" algn="just">
              <a:buClr>
                <a:srgbClr val="000000"/>
              </a:buClr>
              <a:buFont typeface="Arial" charset="0"/>
              <a:buChar char="•"/>
            </a:pPr>
            <a:r>
              <a:rPr lang="pl-PL" sz="2000"/>
              <a:t>zarejestrowanych kandydatach </a:t>
            </a:r>
          </a:p>
          <a:p>
            <a:pPr marL="342900" indent="-342900" algn="just">
              <a:buClr>
                <a:srgbClr val="000000"/>
              </a:buClr>
              <a:buFont typeface="Arial" charset="0"/>
              <a:buNone/>
            </a:pPr>
            <a:endParaRPr lang="pl-PL"/>
          </a:p>
          <a:p>
            <a:pPr marL="342900" indent="-342900">
              <a:buClr>
                <a:srgbClr val="000000"/>
              </a:buClr>
              <a:buFont typeface="Arial" charset="0"/>
              <a:buNone/>
            </a:pPr>
            <a:endParaRPr lang="pl-PL" sz="1600"/>
          </a:p>
          <a:p>
            <a:pPr marL="342900" indent="-342900">
              <a:buClr>
                <a:srgbClr val="000000"/>
              </a:buClr>
              <a:buFont typeface="Arial" charset="0"/>
              <a:buNone/>
            </a:pPr>
            <a:endParaRPr lang="pl-PL" sz="1600"/>
          </a:p>
          <a:p>
            <a:pPr marL="342900" indent="-342900">
              <a:buClr>
                <a:srgbClr val="000000"/>
              </a:buClr>
              <a:buFont typeface="Arial" charset="0"/>
              <a:buNone/>
            </a:pPr>
            <a:r>
              <a:rPr lang="pl-PL" sz="1600"/>
              <a:t>przekaz dotyczący kandydatów powinien się ograniczać do informowania wyborcy o liczbie kandydatów, a także imionach i nazwiskach</a:t>
            </a:r>
          </a:p>
        </p:txBody>
      </p:sp>
      <p:sp>
        <p:nvSpPr>
          <p:cNvPr id="74754" name="Prostokąt 2"/>
          <p:cNvSpPr>
            <a:spLocks noChangeArrowheads="1"/>
          </p:cNvSpPr>
          <p:nvPr/>
        </p:nvSpPr>
        <p:spPr bwMode="auto">
          <a:xfrm>
            <a:off x="139700" y="5399088"/>
            <a:ext cx="8388350" cy="646112"/>
          </a:xfrm>
          <a:prstGeom prst="rect">
            <a:avLst/>
          </a:prstGeom>
          <a:solidFill>
            <a:srgbClr val="FFCCCC"/>
          </a:solidFill>
          <a:ln w="9525">
            <a:noFill/>
            <a:miter lim="800000"/>
            <a:headEnd/>
            <a:tailEnd/>
          </a:ln>
        </p:spPr>
        <p:txBody>
          <a:bodyPr>
            <a:spAutoFit/>
          </a:bodyPr>
          <a:lstStyle/>
          <a:p>
            <a:pPr algn="ctr">
              <a:buClr>
                <a:srgbClr val="000000"/>
              </a:buClr>
            </a:pPr>
            <a:r>
              <a:rPr lang="pl-PL" altLang="pl-PL" sz="1800" b="1">
                <a:solidFill>
                  <a:schemeClr val="tx1"/>
                </a:solidFill>
              </a:rPr>
              <a:t>Czynności te wykonuje przewodniczący komisji lub zastępca przewodniczącego w obecności innego członka komisji.</a:t>
            </a:r>
          </a:p>
        </p:txBody>
      </p:sp>
      <p:sp>
        <p:nvSpPr>
          <p:cNvPr id="74755" name="pole tekstowe 3"/>
          <p:cNvSpPr txBox="1">
            <a:spLocks noChangeArrowheads="1"/>
          </p:cNvSpPr>
          <p:nvPr/>
        </p:nvSpPr>
        <p:spPr bwMode="auto">
          <a:xfrm>
            <a:off x="-336550" y="887413"/>
            <a:ext cx="8424863" cy="400050"/>
          </a:xfrm>
          <a:prstGeom prst="rect">
            <a:avLst/>
          </a:prstGeom>
          <a:noFill/>
          <a:ln w="9525">
            <a:noFill/>
            <a:miter lim="800000"/>
            <a:headEnd/>
            <a:tailEnd/>
          </a:ln>
        </p:spPr>
        <p:txBody>
          <a:bodyPr>
            <a:spAutoFit/>
          </a:bodyPr>
          <a:lstStyle/>
          <a:p>
            <a:pPr>
              <a:buClr>
                <a:srgbClr val="000000"/>
              </a:buClr>
            </a:pPr>
            <a:r>
              <a:rPr lang="pl-PL" altLang="pl-PL" sz="2000" b="1">
                <a:solidFill>
                  <a:schemeClr val="bg1"/>
                </a:solidFill>
                <a:latin typeface="Arial Black" pitchFamily="34" charset="0"/>
              </a:rPr>
              <a:t>            OBOWIĄZKI INFORMACYJNE KOMISJI </a:t>
            </a:r>
            <a:endParaRPr lang="pl-PL" altLang="pl-PL" sz="2000">
              <a:solidFill>
                <a:schemeClr val="bg1"/>
              </a:solidFill>
              <a:latin typeface="Arial Black" pitchFamily="34" charset="0"/>
            </a:endParaRPr>
          </a:p>
        </p:txBody>
      </p:sp>
      <p:pic>
        <p:nvPicPr>
          <p:cNvPr id="74756" name="Obraz 7" descr="1242796267486489866Handicapped_Accessible_sign.svg.med.png"/>
          <p:cNvPicPr>
            <a:picLocks noChangeAspect="1"/>
          </p:cNvPicPr>
          <p:nvPr/>
        </p:nvPicPr>
        <p:blipFill>
          <a:blip r:embed="rId2"/>
          <a:srcRect/>
          <a:stretch>
            <a:fillRect/>
          </a:stretch>
        </p:blipFill>
        <p:spPr bwMode="auto">
          <a:xfrm>
            <a:off x="7350125" y="3451225"/>
            <a:ext cx="738188" cy="908050"/>
          </a:xfrm>
          <a:prstGeom prst="rect">
            <a:avLst/>
          </a:prstGeom>
          <a:noFill/>
          <a:ln w="9525">
            <a:noFill/>
            <a:miter lim="800000"/>
            <a:headEnd/>
            <a:tailEnd/>
          </a:ln>
        </p:spPr>
      </p:pic>
      <p:pic>
        <p:nvPicPr>
          <p:cNvPr id="74757" name="Obraz 6"/>
          <p:cNvPicPr>
            <a:picLocks noChangeAspect="1"/>
          </p:cNvPicPr>
          <p:nvPr/>
        </p:nvPicPr>
        <p:blipFill>
          <a:blip r:embed="rId3"/>
          <a:srcRect/>
          <a:stretch>
            <a:fillRect/>
          </a:stretch>
        </p:blipFill>
        <p:spPr bwMode="auto">
          <a:xfrm>
            <a:off x="7818438" y="146050"/>
            <a:ext cx="1185862" cy="500063"/>
          </a:xfrm>
          <a:prstGeom prst="rect">
            <a:avLst/>
          </a:prstGeom>
          <a:noFill/>
          <a:ln w="9525">
            <a:noFill/>
            <a:miter lim="800000"/>
            <a:headEnd/>
            <a:tailEnd/>
          </a:ln>
        </p:spPr>
      </p:pic>
      <p:sp>
        <p:nvSpPr>
          <p:cNvPr id="74758" name="Slide Number Placeholder 3"/>
          <p:cNvSpPr>
            <a:spLocks noGrp="1"/>
          </p:cNvSpPr>
          <p:nvPr>
            <p:ph type="sldNum" sz="quarter" idx="10"/>
          </p:nvPr>
        </p:nvSpPr>
        <p:spPr>
          <a:noFill/>
        </p:spPr>
        <p:txBody>
          <a:bodyPr/>
          <a:lstStyle/>
          <a:p>
            <a:fld id="{319F0AE6-190D-431C-9ACB-F67615E02619}" type="slidenum">
              <a:rPr lang="pl-PL" smtClean="0"/>
              <a:pPr/>
              <a:t>51</a:t>
            </a:fld>
            <a:endParaRPr lang="pl-PL"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pole tekstowe 1"/>
          <p:cNvSpPr txBox="1">
            <a:spLocks noChangeArrowheads="1"/>
          </p:cNvSpPr>
          <p:nvPr/>
        </p:nvSpPr>
        <p:spPr bwMode="auto">
          <a:xfrm>
            <a:off x="-300038" y="800100"/>
            <a:ext cx="8424863" cy="400050"/>
          </a:xfrm>
          <a:prstGeom prst="rect">
            <a:avLst/>
          </a:prstGeom>
          <a:noFill/>
          <a:ln w="9525">
            <a:noFill/>
            <a:miter lim="800000"/>
            <a:headEnd/>
            <a:tailEnd/>
          </a:ln>
        </p:spPr>
        <p:txBody>
          <a:bodyPr>
            <a:spAutoFit/>
          </a:bodyPr>
          <a:lstStyle/>
          <a:p>
            <a:pPr>
              <a:buClr>
                <a:srgbClr val="000000"/>
              </a:buClr>
            </a:pPr>
            <a:r>
              <a:rPr lang="pl-PL" altLang="pl-PL" sz="2000" b="1">
                <a:solidFill>
                  <a:schemeClr val="bg1"/>
                </a:solidFill>
                <a:latin typeface="Arial Black" pitchFamily="34" charset="0"/>
              </a:rPr>
              <a:t>            GŁOSOWANIE PRZEZ PEŁNOMOCNIKA </a:t>
            </a:r>
            <a:endParaRPr lang="pl-PL" altLang="pl-PL" sz="2000">
              <a:solidFill>
                <a:schemeClr val="bg1"/>
              </a:solidFill>
              <a:latin typeface="Arial Black" pitchFamily="34" charset="0"/>
            </a:endParaRPr>
          </a:p>
        </p:txBody>
      </p:sp>
      <p:sp>
        <p:nvSpPr>
          <p:cNvPr id="75778" name="Text Box 4"/>
          <p:cNvSpPr txBox="1">
            <a:spLocks noChangeArrowheads="1"/>
          </p:cNvSpPr>
          <p:nvPr/>
        </p:nvSpPr>
        <p:spPr bwMode="auto">
          <a:xfrm>
            <a:off x="122238" y="1503363"/>
            <a:ext cx="8896350" cy="1570037"/>
          </a:xfrm>
          <a:prstGeom prst="rect">
            <a:avLst/>
          </a:prstGeom>
          <a:noFill/>
          <a:ln w="9525">
            <a:noFill/>
            <a:miter lim="800000"/>
            <a:headEnd/>
            <a:tailEnd/>
          </a:ln>
        </p:spPr>
        <p:txBody>
          <a:bodyPr>
            <a:spAutoFit/>
          </a:bodyPr>
          <a:lstStyle/>
          <a:p>
            <a:pPr>
              <a:buClr>
                <a:srgbClr val="000000"/>
              </a:buClr>
              <a:buFont typeface="Arial" charset="0"/>
              <a:buNone/>
            </a:pPr>
            <a:r>
              <a:rPr lang="pl-PL"/>
              <a:t>1</a:t>
            </a:r>
            <a:r>
              <a:rPr lang="pl-PL" b="1"/>
              <a:t>. </a:t>
            </a:r>
            <a:r>
              <a:rPr lang="pl-PL" sz="1600" b="1">
                <a:latin typeface="Franklin Gothic Book" pitchFamily="34" charset="0"/>
              </a:rPr>
              <a:t>sprawdzić tożsamość pełnomocnika.</a:t>
            </a:r>
            <a:endParaRPr lang="pl-PL" sz="1600" b="1" u="sng">
              <a:solidFill>
                <a:srgbClr val="FF6600"/>
              </a:solidFill>
              <a:latin typeface="Franklin Gothic Book" pitchFamily="34" charset="0"/>
            </a:endParaRPr>
          </a:p>
          <a:p>
            <a:pPr>
              <a:buClr>
                <a:srgbClr val="000000"/>
              </a:buClr>
              <a:buFont typeface="Arial" charset="0"/>
              <a:buNone/>
            </a:pPr>
            <a:r>
              <a:rPr lang="pl-PL" sz="1600">
                <a:latin typeface="Franklin Gothic Book" pitchFamily="34" charset="0"/>
              </a:rPr>
              <a:t>2.</a:t>
            </a:r>
            <a:r>
              <a:rPr lang="pl-PL" sz="1600" b="1">
                <a:latin typeface="Franklin Gothic Book" pitchFamily="34" charset="0"/>
              </a:rPr>
              <a:t> sprawdzić akt pełnomocnictwa.</a:t>
            </a:r>
          </a:p>
          <a:p>
            <a:pPr>
              <a:buClr>
                <a:srgbClr val="000000"/>
              </a:buClr>
              <a:buFont typeface="Arial" charset="0"/>
              <a:buNone/>
            </a:pPr>
            <a:r>
              <a:rPr lang="pl-PL" sz="1600">
                <a:latin typeface="Franklin Gothic Book" pitchFamily="34" charset="0"/>
              </a:rPr>
              <a:t>3.</a:t>
            </a:r>
            <a:r>
              <a:rPr lang="pl-PL" sz="1600" b="1">
                <a:latin typeface="Franklin Gothic Book" pitchFamily="34" charset="0"/>
              </a:rPr>
              <a:t> sprawdzić, czy osoba, która udzieliła pełnomocnictwa</a:t>
            </a:r>
          </a:p>
          <a:p>
            <a:pPr>
              <a:buClr>
                <a:srgbClr val="000000"/>
              </a:buClr>
              <a:buFont typeface="Arial" charset="0"/>
              <a:buNone/>
            </a:pPr>
            <a:r>
              <a:rPr lang="pl-PL" sz="1600" b="1">
                <a:latin typeface="Franklin Gothic Book" pitchFamily="34" charset="0"/>
              </a:rPr>
              <a:t>    	 - </a:t>
            </a:r>
            <a:r>
              <a:rPr lang="pl-PL" sz="1600">
                <a:latin typeface="Franklin Gothic Book" pitchFamily="34" charset="0"/>
              </a:rPr>
              <a:t>jest ujęta w spisie;</a:t>
            </a:r>
          </a:p>
          <a:p>
            <a:pPr>
              <a:buClr>
                <a:srgbClr val="000000"/>
              </a:buClr>
              <a:buFont typeface="Arial" charset="0"/>
              <a:buNone/>
            </a:pPr>
            <a:r>
              <a:rPr lang="pl-PL" sz="1600">
                <a:latin typeface="Franklin Gothic Book" pitchFamily="34" charset="0"/>
              </a:rPr>
              <a:t>     	 - nie głosowała wcześniej osobiście – </a:t>
            </a:r>
            <a:r>
              <a:rPr lang="pl-PL" sz="1600">
                <a:solidFill>
                  <a:srgbClr val="C00000"/>
                </a:solidFill>
                <a:latin typeface="Franklin Gothic Book" pitchFamily="34" charset="0"/>
              </a:rPr>
              <a:t>bo wtedy następuje wygaśnięcie pełnomocnictwa</a:t>
            </a:r>
          </a:p>
          <a:p>
            <a:pPr>
              <a:buClr>
                <a:srgbClr val="000000"/>
              </a:buClr>
              <a:buFont typeface="Arial" charset="0"/>
              <a:buNone/>
            </a:pPr>
            <a:r>
              <a:rPr lang="pl-PL" sz="1600">
                <a:latin typeface="Franklin Gothic Book" pitchFamily="34" charset="0"/>
              </a:rPr>
              <a:t>    	 - czy pełnomocnictwo nie zostało cofnięte.</a:t>
            </a:r>
          </a:p>
        </p:txBody>
      </p:sp>
      <p:sp>
        <p:nvSpPr>
          <p:cNvPr id="75779" name="Prostokąt 5"/>
          <p:cNvSpPr>
            <a:spLocks noChangeArrowheads="1"/>
          </p:cNvSpPr>
          <p:nvPr/>
        </p:nvSpPr>
        <p:spPr bwMode="auto">
          <a:xfrm>
            <a:off x="198438" y="5792788"/>
            <a:ext cx="9118600" cy="1200150"/>
          </a:xfrm>
          <a:prstGeom prst="rect">
            <a:avLst/>
          </a:prstGeom>
          <a:noFill/>
          <a:ln w="9525">
            <a:noFill/>
            <a:miter lim="800000"/>
            <a:headEnd/>
            <a:tailEnd/>
          </a:ln>
        </p:spPr>
        <p:txBody>
          <a:bodyPr>
            <a:spAutoFit/>
          </a:bodyPr>
          <a:lstStyle/>
          <a:p>
            <a:pPr>
              <a:buClr>
                <a:srgbClr val="000000"/>
              </a:buClr>
              <a:buFont typeface="Arial" charset="0"/>
              <a:buNone/>
            </a:pPr>
            <a:r>
              <a:rPr lang="pl-PL"/>
              <a:t>4.</a:t>
            </a:r>
            <a:r>
              <a:rPr lang="pl-PL" b="1"/>
              <a:t> </a:t>
            </a:r>
            <a:r>
              <a:rPr lang="pl-PL" b="1">
                <a:latin typeface="Franklin Gothic Book" pitchFamily="34" charset="0"/>
              </a:rPr>
              <a:t>odnotować fakt głosowania przez pełnomocnika dodatkowo na </a:t>
            </a:r>
            <a:r>
              <a:rPr lang="pl-PL" b="1" u="sng">
                <a:solidFill>
                  <a:srgbClr val="9D032A"/>
                </a:solidFill>
                <a:latin typeface="Franklin Gothic Book" pitchFamily="34" charset="0"/>
              </a:rPr>
              <a:t>liście wyborców, </a:t>
            </a:r>
            <a:br>
              <a:rPr lang="pl-PL" b="1" u="sng">
                <a:solidFill>
                  <a:srgbClr val="9D032A"/>
                </a:solidFill>
                <a:latin typeface="Franklin Gothic Book" pitchFamily="34" charset="0"/>
              </a:rPr>
            </a:br>
            <a:r>
              <a:rPr lang="pl-PL" b="1">
                <a:solidFill>
                  <a:srgbClr val="9D032A"/>
                </a:solidFill>
                <a:latin typeface="Franklin Gothic Book" pitchFamily="34" charset="0"/>
              </a:rPr>
              <a:t>    </a:t>
            </a:r>
            <a:r>
              <a:rPr lang="pl-PL" b="1" u="sng">
                <a:solidFill>
                  <a:srgbClr val="9D032A"/>
                </a:solidFill>
                <a:latin typeface="Franklin Gothic Book" pitchFamily="34" charset="0"/>
              </a:rPr>
              <a:t>którzy udzielili pełnomocnictwa  do głosowania.</a:t>
            </a:r>
          </a:p>
          <a:p>
            <a:pPr>
              <a:buClr>
                <a:srgbClr val="000000"/>
              </a:buClr>
              <a:buFont typeface="Arial" charset="0"/>
              <a:buNone/>
            </a:pPr>
            <a:r>
              <a:rPr lang="pl-PL">
                <a:latin typeface="Franklin Gothic Book" pitchFamily="34" charset="0"/>
              </a:rPr>
              <a:t>5.</a:t>
            </a:r>
            <a:r>
              <a:rPr lang="pl-PL" b="1">
                <a:latin typeface="Franklin Gothic Book" pitchFamily="34" charset="0"/>
              </a:rPr>
              <a:t> akt pełnomocnictwa (dokument ) dołączyć do spisu.</a:t>
            </a:r>
          </a:p>
          <a:p>
            <a:pPr>
              <a:buClr>
                <a:srgbClr val="000000"/>
              </a:buClr>
              <a:buFont typeface="Arial" charset="0"/>
              <a:buNone/>
            </a:pPr>
            <a:r>
              <a:rPr lang="pl-PL">
                <a:latin typeface="Franklin Gothic Book" pitchFamily="34" charset="0"/>
              </a:rPr>
              <a:t>6.</a:t>
            </a:r>
            <a:r>
              <a:rPr lang="pl-PL" b="1">
                <a:latin typeface="Franklin Gothic Book" pitchFamily="34" charset="0"/>
              </a:rPr>
              <a:t> wydać pełnomocnikowi kartę do głosowania.</a:t>
            </a:r>
          </a:p>
        </p:txBody>
      </p:sp>
      <p:pic>
        <p:nvPicPr>
          <p:cNvPr id="75780" name="Picture 4"/>
          <p:cNvPicPr>
            <a:picLocks noChangeAspect="1" noChangeArrowheads="1"/>
          </p:cNvPicPr>
          <p:nvPr/>
        </p:nvPicPr>
        <p:blipFill>
          <a:blip r:embed="rId2"/>
          <a:srcRect/>
          <a:stretch>
            <a:fillRect/>
          </a:stretch>
        </p:blipFill>
        <p:spPr bwMode="auto">
          <a:xfrm>
            <a:off x="122238" y="3141663"/>
            <a:ext cx="8945562" cy="2651125"/>
          </a:xfrm>
          <a:prstGeom prst="rect">
            <a:avLst/>
          </a:prstGeom>
          <a:noFill/>
          <a:ln w="9525">
            <a:noFill/>
            <a:miter lim="800000"/>
            <a:headEnd/>
            <a:tailEnd/>
          </a:ln>
        </p:spPr>
      </p:pic>
      <p:sp>
        <p:nvSpPr>
          <p:cNvPr id="10" name="Prostokąt 9"/>
          <p:cNvSpPr/>
          <p:nvPr/>
        </p:nvSpPr>
        <p:spPr>
          <a:xfrm>
            <a:off x="7888288" y="5249863"/>
            <a:ext cx="1130300" cy="239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pl-PL" kern="0" dirty="0">
              <a:sym typeface="Arial"/>
            </a:endParaRPr>
          </a:p>
        </p:txBody>
      </p:sp>
      <p:sp>
        <p:nvSpPr>
          <p:cNvPr id="8" name="Objaśnienie ze strzałką w lewo 7"/>
          <p:cNvSpPr/>
          <p:nvPr/>
        </p:nvSpPr>
        <p:spPr>
          <a:xfrm rot="5400000">
            <a:off x="7812088" y="5373688"/>
            <a:ext cx="1079500" cy="647700"/>
          </a:xfrm>
          <a:prstGeom prst="leftArrowCallou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pl-PL" sz="1100" b="1" kern="0" dirty="0">
                <a:solidFill>
                  <a:schemeClr val="tx1"/>
                </a:solidFill>
                <a:sym typeface="Arial"/>
              </a:rPr>
              <a:t>Wpis komisj</a:t>
            </a:r>
            <a:r>
              <a:rPr lang="pl-PL" sz="1200" b="1" kern="0" dirty="0">
                <a:solidFill>
                  <a:schemeClr val="tx1"/>
                </a:solidFill>
                <a:sym typeface="Arial"/>
              </a:rPr>
              <a:t>i</a:t>
            </a:r>
          </a:p>
        </p:txBody>
      </p:sp>
      <p:pic>
        <p:nvPicPr>
          <p:cNvPr id="75783" name="Obraz 6"/>
          <p:cNvPicPr>
            <a:picLocks noChangeAspect="1"/>
          </p:cNvPicPr>
          <p:nvPr/>
        </p:nvPicPr>
        <p:blipFill>
          <a:blip r:embed="rId3"/>
          <a:srcRect/>
          <a:stretch>
            <a:fillRect/>
          </a:stretch>
        </p:blipFill>
        <p:spPr bwMode="auto">
          <a:xfrm>
            <a:off x="7818438" y="146050"/>
            <a:ext cx="1185862" cy="500063"/>
          </a:xfrm>
          <a:prstGeom prst="rect">
            <a:avLst/>
          </a:prstGeom>
          <a:noFill/>
          <a:ln w="9525">
            <a:noFill/>
            <a:miter lim="800000"/>
            <a:headEnd/>
            <a:tailEnd/>
          </a:ln>
        </p:spPr>
      </p:pic>
      <p:sp>
        <p:nvSpPr>
          <p:cNvPr id="75784" name="Slide Number Placeholder 3"/>
          <p:cNvSpPr>
            <a:spLocks noGrp="1"/>
          </p:cNvSpPr>
          <p:nvPr>
            <p:ph type="sldNum" sz="quarter" idx="10"/>
          </p:nvPr>
        </p:nvSpPr>
        <p:spPr>
          <a:noFill/>
        </p:spPr>
        <p:txBody>
          <a:bodyPr/>
          <a:lstStyle/>
          <a:p>
            <a:fld id="{CE83A0E4-9866-4DBE-A520-79E014CD72E3}" type="slidenum">
              <a:rPr lang="pl-PL" smtClean="0"/>
              <a:pPr/>
              <a:t>52</a:t>
            </a:fld>
            <a:endParaRPr lang="pl-PL"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pole tekstowe 1"/>
          <p:cNvSpPr txBox="1">
            <a:spLocks noChangeArrowheads="1"/>
          </p:cNvSpPr>
          <p:nvPr/>
        </p:nvSpPr>
        <p:spPr bwMode="auto">
          <a:xfrm>
            <a:off x="719138" y="1003300"/>
            <a:ext cx="8424862" cy="400050"/>
          </a:xfrm>
          <a:prstGeom prst="rect">
            <a:avLst/>
          </a:prstGeom>
          <a:noFill/>
          <a:ln w="9525">
            <a:noFill/>
            <a:miter lim="800000"/>
            <a:headEnd/>
            <a:tailEnd/>
          </a:ln>
        </p:spPr>
        <p:txBody>
          <a:bodyPr>
            <a:spAutoFit/>
          </a:bodyPr>
          <a:lstStyle/>
          <a:p>
            <a:pPr>
              <a:buClr>
                <a:srgbClr val="000000"/>
              </a:buClr>
            </a:pPr>
            <a:r>
              <a:rPr lang="pl-PL" altLang="pl-PL" sz="2000" b="1">
                <a:solidFill>
                  <a:srgbClr val="9D032A"/>
                </a:solidFill>
                <a:latin typeface="Arial Black" pitchFamily="34" charset="0"/>
              </a:rPr>
              <a:t>            GŁOSOWANIE PRZEZ PEŁNOMOCNIKA </a:t>
            </a:r>
            <a:endParaRPr lang="pl-PL" altLang="pl-PL" sz="2000">
              <a:solidFill>
                <a:srgbClr val="9D032A"/>
              </a:solidFill>
              <a:latin typeface="Arial Black" pitchFamily="34" charset="0"/>
            </a:endParaRPr>
          </a:p>
        </p:txBody>
      </p:sp>
      <p:sp>
        <p:nvSpPr>
          <p:cNvPr id="76802" name="Prostokąt 3"/>
          <p:cNvSpPr>
            <a:spLocks noChangeArrowheads="1"/>
          </p:cNvSpPr>
          <p:nvPr/>
        </p:nvSpPr>
        <p:spPr bwMode="auto">
          <a:xfrm>
            <a:off x="165100" y="1519238"/>
            <a:ext cx="8751888" cy="2862262"/>
          </a:xfrm>
          <a:prstGeom prst="rect">
            <a:avLst/>
          </a:prstGeom>
          <a:noFill/>
          <a:ln w="9525">
            <a:noFill/>
            <a:miter lim="800000"/>
            <a:headEnd/>
            <a:tailEnd/>
          </a:ln>
        </p:spPr>
        <p:txBody>
          <a:bodyPr>
            <a:spAutoFit/>
          </a:bodyPr>
          <a:lstStyle/>
          <a:p>
            <a:pPr marL="342900" indent="-342900" algn="just">
              <a:buClr>
                <a:srgbClr val="000000"/>
              </a:buClr>
              <a:buFont typeface="Arial" charset="0"/>
              <a:buChar char="•"/>
            </a:pPr>
            <a:r>
              <a:rPr lang="pl-PL" altLang="pl-PL" sz="2000"/>
              <a:t>fakt cofnięcia lub wygaśnięcia pełnomocnictwa do głosowania komisja </a:t>
            </a:r>
            <a:r>
              <a:rPr lang="pl-PL" altLang="pl-PL" sz="2000" b="1"/>
              <a:t>obowiązana jest odnotować w spisie wyborców oraz na otrzymanym wraz ze spisem </a:t>
            </a:r>
            <a:r>
              <a:rPr lang="pl-PL" altLang="pl-PL" sz="2000" b="1" u="sng"/>
              <a:t>wykazie wyborców, którzy udzielili pełnomocnictwa</a:t>
            </a:r>
            <a:r>
              <a:rPr lang="pl-PL" altLang="pl-PL" sz="2000" b="1"/>
              <a:t>, </a:t>
            </a:r>
            <a:r>
              <a:rPr lang="pl-PL" altLang="pl-PL" sz="2000" b="1">
                <a:solidFill>
                  <a:srgbClr val="FF0000"/>
                </a:solidFill>
              </a:rPr>
              <a:t>a otrzymane oświadczenia dołączyć do spisu wyborców. </a:t>
            </a:r>
          </a:p>
          <a:p>
            <a:pPr marL="342900" indent="-342900" algn="just">
              <a:buClr>
                <a:srgbClr val="000000"/>
              </a:buClr>
              <a:buFont typeface="Arial" charset="0"/>
              <a:buChar char="•"/>
            </a:pPr>
            <a:endParaRPr lang="pl-PL" altLang="pl-PL" sz="2000" b="1">
              <a:solidFill>
                <a:srgbClr val="FF0000"/>
              </a:solidFill>
            </a:endParaRPr>
          </a:p>
          <a:p>
            <a:pPr marL="342900" indent="-342900" algn="just">
              <a:buClr>
                <a:srgbClr val="000000"/>
              </a:buClr>
              <a:buFont typeface="Arial" charset="0"/>
              <a:buChar char="•"/>
            </a:pPr>
            <a:r>
              <a:rPr lang="pl-PL" altLang="pl-PL" sz="2000">
                <a:solidFill>
                  <a:schemeClr val="tx1"/>
                </a:solidFill>
              </a:rPr>
              <a:t>akt pełnomocnictwa sporządzony przed pierwszym głosowaniem (28 czerwca 2020 r.) dotyczy zarówno pierwszego głosowania, jak i ewentualnego ponownego głosowania. </a:t>
            </a:r>
          </a:p>
        </p:txBody>
      </p:sp>
      <p:sp>
        <p:nvSpPr>
          <p:cNvPr id="76803" name="Prostokąt 4"/>
          <p:cNvSpPr>
            <a:spLocks noChangeArrowheads="1"/>
          </p:cNvSpPr>
          <p:nvPr/>
        </p:nvSpPr>
        <p:spPr bwMode="auto">
          <a:xfrm>
            <a:off x="165100" y="4762500"/>
            <a:ext cx="8751888" cy="1323975"/>
          </a:xfrm>
          <a:prstGeom prst="rect">
            <a:avLst/>
          </a:prstGeom>
          <a:noFill/>
          <a:ln w="9525">
            <a:noFill/>
            <a:miter lim="800000"/>
            <a:headEnd/>
            <a:tailEnd/>
          </a:ln>
        </p:spPr>
        <p:txBody>
          <a:bodyPr>
            <a:spAutoFit/>
          </a:bodyPr>
          <a:lstStyle/>
          <a:p>
            <a:pPr marL="342900" indent="-342900" algn="just">
              <a:buClr>
                <a:srgbClr val="000000"/>
              </a:buClr>
              <a:buFont typeface="Arial" charset="0"/>
              <a:buChar char="•"/>
            </a:pPr>
            <a:r>
              <a:rPr lang="pl-PL" altLang="pl-PL" sz="2000">
                <a:solidFill>
                  <a:srgbClr val="FF9800"/>
                </a:solidFill>
              </a:rPr>
              <a:t>komisja </a:t>
            </a:r>
            <a:r>
              <a:rPr lang="pl-PL" altLang="pl-PL" sz="2000" b="1">
                <a:solidFill>
                  <a:srgbClr val="FF9800"/>
                </a:solidFill>
              </a:rPr>
              <a:t>odmawia wydania </a:t>
            </a:r>
            <a:r>
              <a:rPr lang="pl-PL" altLang="pl-PL" sz="2000">
                <a:solidFill>
                  <a:srgbClr val="FF9800"/>
                </a:solidFill>
              </a:rPr>
              <a:t>pełnomocnikowi karty do głosowania i </a:t>
            </a:r>
            <a:r>
              <a:rPr lang="pl-PL" altLang="pl-PL" sz="2000" b="1">
                <a:solidFill>
                  <a:srgbClr val="FF9800"/>
                </a:solidFill>
              </a:rPr>
              <a:t>zatrzymuje akt pełnomocnictwa do głosowania </a:t>
            </a:r>
            <a:r>
              <a:rPr lang="pl-PL" altLang="pl-PL" sz="2000">
                <a:solidFill>
                  <a:srgbClr val="FF9800"/>
                </a:solidFill>
              </a:rPr>
              <a:t>w przypadku wcześniejszego głosowania osobistego wyborcy, wygaśnięcia pełnomocnictwa z innej przyczyny lub cofnięcia pełnomocnictwa. </a:t>
            </a:r>
          </a:p>
        </p:txBody>
      </p:sp>
      <p:pic>
        <p:nvPicPr>
          <p:cNvPr id="76804" name="Obraz 6"/>
          <p:cNvPicPr>
            <a:picLocks noChangeAspect="1"/>
          </p:cNvPicPr>
          <p:nvPr/>
        </p:nvPicPr>
        <p:blipFill>
          <a:blip r:embed="rId2"/>
          <a:srcRect/>
          <a:stretch>
            <a:fillRect/>
          </a:stretch>
        </p:blipFill>
        <p:spPr bwMode="auto">
          <a:xfrm>
            <a:off x="7818438" y="146050"/>
            <a:ext cx="1185862" cy="500063"/>
          </a:xfrm>
          <a:prstGeom prst="rect">
            <a:avLst/>
          </a:prstGeom>
          <a:noFill/>
          <a:ln w="9525">
            <a:noFill/>
            <a:miter lim="800000"/>
            <a:headEnd/>
            <a:tailEnd/>
          </a:ln>
        </p:spPr>
      </p:pic>
      <p:sp>
        <p:nvSpPr>
          <p:cNvPr id="76805" name="Slide Number Placeholder 1"/>
          <p:cNvSpPr>
            <a:spLocks noGrp="1"/>
          </p:cNvSpPr>
          <p:nvPr>
            <p:ph type="sldNum" sz="quarter" idx="10"/>
          </p:nvPr>
        </p:nvSpPr>
        <p:spPr>
          <a:noFill/>
        </p:spPr>
        <p:txBody>
          <a:bodyPr/>
          <a:lstStyle/>
          <a:p>
            <a:fld id="{1E067C57-F24E-4F99-A7D7-CAE5BEBD0CC2}" type="slidenum">
              <a:rPr lang="en-US" smtClean="0"/>
              <a:pPr/>
              <a:t>53</a:t>
            </a:fld>
            <a:endParaRPr lang="en-US"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pole tekstowe 1"/>
          <p:cNvSpPr txBox="1">
            <a:spLocks noChangeArrowheads="1"/>
          </p:cNvSpPr>
          <p:nvPr/>
        </p:nvSpPr>
        <p:spPr bwMode="auto">
          <a:xfrm>
            <a:off x="0" y="669925"/>
            <a:ext cx="5435600" cy="708025"/>
          </a:xfrm>
          <a:prstGeom prst="rect">
            <a:avLst/>
          </a:prstGeom>
          <a:noFill/>
          <a:ln w="9525">
            <a:noFill/>
            <a:miter lim="800000"/>
            <a:headEnd/>
            <a:tailEnd/>
          </a:ln>
        </p:spPr>
        <p:txBody>
          <a:bodyPr>
            <a:spAutoFit/>
          </a:bodyPr>
          <a:lstStyle/>
          <a:p>
            <a:pPr algn="ctr">
              <a:buClr>
                <a:srgbClr val="000000"/>
              </a:buClr>
            </a:pPr>
            <a:r>
              <a:rPr lang="pl-PL" altLang="pl-PL" sz="2000" b="1">
                <a:solidFill>
                  <a:schemeClr val="bg1"/>
                </a:solidFill>
                <a:latin typeface="Arial Black" pitchFamily="34" charset="0"/>
              </a:rPr>
              <a:t>            WYDAWANIE NAKŁADEK NA 	KARTĘ DO GŁOSOWANIA</a:t>
            </a:r>
            <a:endParaRPr lang="pl-PL" altLang="pl-PL" sz="2000">
              <a:solidFill>
                <a:schemeClr val="bg1"/>
              </a:solidFill>
              <a:latin typeface="Arial Black" pitchFamily="34" charset="0"/>
            </a:endParaRPr>
          </a:p>
        </p:txBody>
      </p:sp>
      <p:sp>
        <p:nvSpPr>
          <p:cNvPr id="77826" name="Prostokąt 4"/>
          <p:cNvSpPr>
            <a:spLocks noChangeArrowheads="1"/>
          </p:cNvSpPr>
          <p:nvPr/>
        </p:nvSpPr>
        <p:spPr bwMode="auto">
          <a:xfrm>
            <a:off x="539750" y="2000250"/>
            <a:ext cx="7848600" cy="3754438"/>
          </a:xfrm>
          <a:prstGeom prst="rect">
            <a:avLst/>
          </a:prstGeom>
          <a:solidFill>
            <a:schemeClr val="bg1"/>
          </a:solidFill>
          <a:ln w="9525">
            <a:noFill/>
            <a:miter lim="800000"/>
            <a:headEnd/>
            <a:tailEnd/>
          </a:ln>
        </p:spPr>
        <p:txBody>
          <a:bodyPr>
            <a:spAutoFit/>
          </a:bodyPr>
          <a:lstStyle/>
          <a:p>
            <a:pPr marL="342900" indent="-342900" algn="just">
              <a:buClr>
                <a:srgbClr val="000000"/>
              </a:buClr>
              <a:buFont typeface="Arial" charset="0"/>
              <a:buChar char="•"/>
            </a:pPr>
            <a:r>
              <a:rPr lang="pl-PL" sz="2000"/>
              <a:t>nakładki - papierowe</a:t>
            </a:r>
          </a:p>
          <a:p>
            <a:pPr marL="342900" indent="-342900" algn="just">
              <a:buClr>
                <a:srgbClr val="000000"/>
              </a:buClr>
              <a:buFont typeface="Arial" charset="0"/>
              <a:buNone/>
            </a:pPr>
            <a:endParaRPr lang="pl-PL" sz="2000"/>
          </a:p>
          <a:p>
            <a:pPr marL="342900" indent="-342900">
              <a:buClr>
                <a:srgbClr val="000000"/>
              </a:buClr>
              <a:buFont typeface="Arial" charset="0"/>
              <a:buChar char="•"/>
            </a:pPr>
            <a:r>
              <a:rPr lang="pl-PL" sz="2000"/>
              <a:t>sporządzone w formacie odpowiadającym formatowi karty do głosowania, do której ma być używana, ponadto u góry, na dole oraz z prawej strony znajdują się zakładki podtrzymujące kartę do głosowania; </a:t>
            </a:r>
          </a:p>
          <a:p>
            <a:pPr marL="342900" indent="-342900">
              <a:buClr>
                <a:srgbClr val="000000"/>
              </a:buClr>
              <a:buFont typeface="Arial" charset="0"/>
              <a:buChar char="•"/>
            </a:pPr>
            <a:endParaRPr lang="pl-PL" sz="2000"/>
          </a:p>
          <a:p>
            <a:pPr marL="342900" indent="-342900" algn="just">
              <a:buClr>
                <a:srgbClr val="000000"/>
              </a:buClr>
              <a:buFont typeface="Arial" charset="0"/>
              <a:buChar char="•"/>
            </a:pPr>
            <a:r>
              <a:rPr lang="pl-PL" sz="2000" b="1">
                <a:solidFill>
                  <a:srgbClr val="FF0000"/>
                </a:solidFill>
              </a:rPr>
              <a:t>mają ścięty górny prawy narożnik, w celu identyfikacji położenia względem karty do głosowania !!</a:t>
            </a:r>
          </a:p>
          <a:p>
            <a:pPr marL="342900" indent="-342900" algn="just">
              <a:buClr>
                <a:srgbClr val="000000"/>
              </a:buClr>
              <a:buFont typeface="Arial" charset="0"/>
              <a:buChar char="•"/>
            </a:pPr>
            <a:endParaRPr lang="pl-PL" sz="2000"/>
          </a:p>
          <a:p>
            <a:pPr marL="342900" indent="-342900" algn="just">
              <a:buClr>
                <a:srgbClr val="000000"/>
              </a:buClr>
              <a:buFont typeface="Arial" charset="0"/>
              <a:buChar char="•"/>
            </a:pPr>
            <a:r>
              <a:rPr lang="pl-PL" sz="2000"/>
              <a:t>każda komisja otrzyma jedną  nakładkę w alfabecie Braille’a</a:t>
            </a:r>
            <a:endParaRPr lang="pl-PL">
              <a:latin typeface="Times New Roman" pitchFamily="18" charset="0"/>
            </a:endParaRPr>
          </a:p>
          <a:p>
            <a:pPr marL="342900" indent="-342900">
              <a:buClr>
                <a:srgbClr val="000000"/>
              </a:buClr>
              <a:buFont typeface="Arial" charset="0"/>
              <a:buNone/>
            </a:pPr>
            <a:endParaRPr lang="pl-PL"/>
          </a:p>
        </p:txBody>
      </p:sp>
      <p:pic>
        <p:nvPicPr>
          <p:cNvPr id="77827" name="Obraz 6"/>
          <p:cNvPicPr>
            <a:picLocks noChangeAspect="1"/>
          </p:cNvPicPr>
          <p:nvPr/>
        </p:nvPicPr>
        <p:blipFill>
          <a:blip r:embed="rId2"/>
          <a:srcRect/>
          <a:stretch>
            <a:fillRect/>
          </a:stretch>
        </p:blipFill>
        <p:spPr bwMode="auto">
          <a:xfrm>
            <a:off x="7818438" y="146050"/>
            <a:ext cx="1185862" cy="500063"/>
          </a:xfrm>
          <a:prstGeom prst="rect">
            <a:avLst/>
          </a:prstGeom>
          <a:noFill/>
          <a:ln w="9525">
            <a:noFill/>
            <a:miter lim="800000"/>
            <a:headEnd/>
            <a:tailEnd/>
          </a:ln>
        </p:spPr>
      </p:pic>
      <p:sp>
        <p:nvSpPr>
          <p:cNvPr id="77828" name="Slide Number Placeholder 2"/>
          <p:cNvSpPr>
            <a:spLocks noGrp="1"/>
          </p:cNvSpPr>
          <p:nvPr>
            <p:ph type="sldNum" sz="quarter" idx="10"/>
          </p:nvPr>
        </p:nvSpPr>
        <p:spPr>
          <a:noFill/>
        </p:spPr>
        <p:txBody>
          <a:bodyPr/>
          <a:lstStyle/>
          <a:p>
            <a:fld id="{84A7E22D-A8D4-4CA0-AB13-375E5CA9F394}" type="slidenum">
              <a:rPr lang="pl-PL" smtClean="0"/>
              <a:pPr/>
              <a:t>54</a:t>
            </a:fld>
            <a:endParaRPr lang="pl-PL"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pole tekstowe 5"/>
          <p:cNvSpPr txBox="1">
            <a:spLocks noChangeArrowheads="1"/>
          </p:cNvSpPr>
          <p:nvPr/>
        </p:nvSpPr>
        <p:spPr bwMode="auto">
          <a:xfrm>
            <a:off x="1165225" y="1060450"/>
            <a:ext cx="7056438" cy="461963"/>
          </a:xfrm>
          <a:prstGeom prst="rect">
            <a:avLst/>
          </a:prstGeom>
          <a:noFill/>
          <a:ln w="9525">
            <a:noFill/>
            <a:miter lim="800000"/>
            <a:headEnd/>
            <a:tailEnd/>
          </a:ln>
        </p:spPr>
        <p:txBody>
          <a:bodyPr wrap="none">
            <a:spAutoFit/>
          </a:bodyPr>
          <a:lstStyle/>
          <a:p>
            <a:pPr algn="ctr">
              <a:buClr>
                <a:srgbClr val="000000"/>
              </a:buClr>
            </a:pPr>
            <a:r>
              <a:rPr lang="pl-PL" altLang="pl-PL" sz="2400" b="1">
                <a:solidFill>
                  <a:srgbClr val="9D032A"/>
                </a:solidFill>
                <a:latin typeface="Arial Black" pitchFamily="34" charset="0"/>
              </a:rPr>
              <a:t>NAKŁADKA NA KARTĘ DO GŁOSOWANIA</a:t>
            </a:r>
          </a:p>
        </p:txBody>
      </p:sp>
      <p:sp>
        <p:nvSpPr>
          <p:cNvPr id="78850" name="Prostokąt 4"/>
          <p:cNvSpPr>
            <a:spLocks noChangeArrowheads="1"/>
          </p:cNvSpPr>
          <p:nvPr/>
        </p:nvSpPr>
        <p:spPr bwMode="auto">
          <a:xfrm>
            <a:off x="449263" y="2243138"/>
            <a:ext cx="8208962" cy="2554287"/>
          </a:xfrm>
          <a:prstGeom prst="rect">
            <a:avLst/>
          </a:prstGeom>
          <a:noFill/>
          <a:ln w="9525">
            <a:noFill/>
            <a:miter lim="800000"/>
            <a:headEnd/>
            <a:tailEnd/>
          </a:ln>
        </p:spPr>
        <p:txBody>
          <a:bodyPr>
            <a:spAutoFit/>
          </a:bodyPr>
          <a:lstStyle/>
          <a:p>
            <a:pPr marL="342900" indent="-342900" algn="just">
              <a:buClr>
                <a:srgbClr val="000000"/>
              </a:buClr>
              <a:buFont typeface="Arial" charset="0"/>
              <a:buChar char="•"/>
            </a:pPr>
            <a:r>
              <a:rPr lang="pl-PL" sz="2000" b="1"/>
              <a:t>komisja informuje wyborcę, że po oddaniu głosu </a:t>
            </a:r>
            <a:r>
              <a:rPr lang="pl-PL" sz="2000" b="1">
                <a:solidFill>
                  <a:srgbClr val="0070C0"/>
                </a:solidFill>
              </a:rPr>
              <a:t>obowiązany jest on zwrócić komisji nakładkę na kartę. </a:t>
            </a:r>
          </a:p>
          <a:p>
            <a:pPr marL="342900" indent="-342900" algn="just">
              <a:buClr>
                <a:srgbClr val="000000"/>
              </a:buClr>
              <a:buFont typeface="Arial" charset="0"/>
              <a:buChar char="•"/>
            </a:pPr>
            <a:endParaRPr lang="pl-PL" sz="2000" b="1"/>
          </a:p>
          <a:p>
            <a:pPr marL="342900" indent="-342900" algn="just">
              <a:buClr>
                <a:srgbClr val="000000"/>
              </a:buClr>
              <a:buFont typeface="Arial" charset="0"/>
              <a:buChar char="•"/>
            </a:pPr>
            <a:endParaRPr lang="pl-PL" sz="2000" b="1"/>
          </a:p>
          <a:p>
            <a:pPr marL="342900" indent="-342900" algn="just">
              <a:buClr>
                <a:srgbClr val="000000"/>
              </a:buClr>
              <a:buFont typeface="Arial" charset="0"/>
              <a:buChar char="•"/>
            </a:pPr>
            <a:r>
              <a:rPr lang="pl-PL" sz="2000"/>
              <a:t>komisja zwraca uwagę, aby wyborca wraz z kartą </a:t>
            </a:r>
            <a:r>
              <a:rPr lang="pl-PL" sz="2000" b="1">
                <a:solidFill>
                  <a:srgbClr val="0070C0"/>
                </a:solidFill>
              </a:rPr>
              <a:t>nie wrzucił nakładki do urny. </a:t>
            </a:r>
          </a:p>
          <a:p>
            <a:pPr marL="342900" indent="-342900" algn="just">
              <a:buClr>
                <a:srgbClr val="000000"/>
              </a:buClr>
              <a:buFont typeface="Arial" charset="0"/>
              <a:buChar char="•"/>
            </a:pPr>
            <a:endParaRPr lang="pl-PL" sz="2000" b="1"/>
          </a:p>
          <a:p>
            <a:pPr marL="342900" indent="-342900" algn="just">
              <a:buClr>
                <a:srgbClr val="000000"/>
              </a:buClr>
              <a:buFont typeface="Arial" charset="0"/>
              <a:buNone/>
            </a:pPr>
            <a:endParaRPr lang="pl-PL" sz="2000" b="1"/>
          </a:p>
        </p:txBody>
      </p:sp>
      <p:sp>
        <p:nvSpPr>
          <p:cNvPr id="78851" name="Prostokąt 5"/>
          <p:cNvSpPr>
            <a:spLocks noChangeArrowheads="1"/>
          </p:cNvSpPr>
          <p:nvPr/>
        </p:nvSpPr>
        <p:spPr bwMode="auto">
          <a:xfrm>
            <a:off x="558800" y="4797425"/>
            <a:ext cx="7991475" cy="708025"/>
          </a:xfrm>
          <a:prstGeom prst="rect">
            <a:avLst/>
          </a:prstGeom>
          <a:noFill/>
          <a:ln w="19050">
            <a:solidFill>
              <a:srgbClr val="90181B"/>
            </a:solidFill>
            <a:miter lim="800000"/>
            <a:headEnd/>
            <a:tailEnd/>
          </a:ln>
        </p:spPr>
        <p:txBody>
          <a:bodyPr>
            <a:spAutoFit/>
          </a:bodyPr>
          <a:lstStyle/>
          <a:p>
            <a:pPr algn="just">
              <a:buClr>
                <a:srgbClr val="000000"/>
              </a:buClr>
              <a:buFont typeface="Arial" charset="0"/>
              <a:buNone/>
            </a:pPr>
            <a:r>
              <a:rPr lang="pl-PL" sz="2000" b="1"/>
              <a:t>w przypadku utraty nakładek lub ich zniszczenia komisja niezwłocznie informuje o tym wójta. </a:t>
            </a:r>
          </a:p>
        </p:txBody>
      </p:sp>
      <p:pic>
        <p:nvPicPr>
          <p:cNvPr id="78852" name="Obraz 6"/>
          <p:cNvPicPr>
            <a:picLocks noChangeAspect="1"/>
          </p:cNvPicPr>
          <p:nvPr/>
        </p:nvPicPr>
        <p:blipFill>
          <a:blip r:embed="rId2"/>
          <a:srcRect/>
          <a:stretch>
            <a:fillRect/>
          </a:stretch>
        </p:blipFill>
        <p:spPr bwMode="auto">
          <a:xfrm>
            <a:off x="7818438" y="146050"/>
            <a:ext cx="1185862" cy="500063"/>
          </a:xfrm>
          <a:prstGeom prst="rect">
            <a:avLst/>
          </a:prstGeom>
          <a:noFill/>
          <a:ln w="9525">
            <a:noFill/>
            <a:miter lim="800000"/>
            <a:headEnd/>
            <a:tailEnd/>
          </a:ln>
        </p:spPr>
      </p:pic>
      <p:sp>
        <p:nvSpPr>
          <p:cNvPr id="78853" name="Slide Number Placeholder 1"/>
          <p:cNvSpPr>
            <a:spLocks noGrp="1"/>
          </p:cNvSpPr>
          <p:nvPr>
            <p:ph type="sldNum" sz="quarter" idx="10"/>
          </p:nvPr>
        </p:nvSpPr>
        <p:spPr>
          <a:noFill/>
        </p:spPr>
        <p:txBody>
          <a:bodyPr/>
          <a:lstStyle/>
          <a:p>
            <a:fld id="{2B749B5A-9B22-4482-ACBF-4FA3CBB9EC3C}" type="slidenum">
              <a:rPr lang="en-US" smtClean="0"/>
              <a:pPr/>
              <a:t>55</a:t>
            </a:fld>
            <a:endParaRPr lang="en-US"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pole tekstowe 1"/>
          <p:cNvSpPr txBox="1">
            <a:spLocks noChangeArrowheads="1"/>
          </p:cNvSpPr>
          <p:nvPr/>
        </p:nvSpPr>
        <p:spPr bwMode="auto">
          <a:xfrm>
            <a:off x="179388" y="801688"/>
            <a:ext cx="8424862" cy="400050"/>
          </a:xfrm>
          <a:prstGeom prst="rect">
            <a:avLst/>
          </a:prstGeom>
          <a:noFill/>
          <a:ln w="9525">
            <a:noFill/>
            <a:miter lim="800000"/>
            <a:headEnd/>
            <a:tailEnd/>
          </a:ln>
        </p:spPr>
        <p:txBody>
          <a:bodyPr>
            <a:spAutoFit/>
          </a:bodyPr>
          <a:lstStyle/>
          <a:p>
            <a:pPr>
              <a:buClr>
                <a:srgbClr val="000000"/>
              </a:buClr>
            </a:pPr>
            <a:r>
              <a:rPr lang="pl-PL" altLang="pl-PL" sz="2000" b="1">
                <a:solidFill>
                  <a:schemeClr val="bg1"/>
                </a:solidFill>
                <a:latin typeface="Arial Black" pitchFamily="34" charset="0"/>
              </a:rPr>
              <a:t>            PRZEBIEG GŁOSOWANIA</a:t>
            </a:r>
            <a:r>
              <a:rPr lang="pl-PL" altLang="pl-PL" sz="2000">
                <a:solidFill>
                  <a:schemeClr val="bg1"/>
                </a:solidFill>
                <a:latin typeface="Arial Black" pitchFamily="34" charset="0"/>
              </a:rPr>
              <a:t> </a:t>
            </a:r>
          </a:p>
        </p:txBody>
      </p:sp>
      <p:sp>
        <p:nvSpPr>
          <p:cNvPr id="79874" name="Prostokąt 3"/>
          <p:cNvSpPr>
            <a:spLocks noChangeArrowheads="1"/>
          </p:cNvSpPr>
          <p:nvPr/>
        </p:nvSpPr>
        <p:spPr bwMode="auto">
          <a:xfrm>
            <a:off x="179388" y="2332038"/>
            <a:ext cx="8783637" cy="3416300"/>
          </a:xfrm>
          <a:prstGeom prst="rect">
            <a:avLst/>
          </a:prstGeom>
          <a:noFill/>
          <a:ln w="9525">
            <a:noFill/>
            <a:miter lim="800000"/>
            <a:headEnd/>
            <a:tailEnd/>
          </a:ln>
        </p:spPr>
        <p:txBody>
          <a:bodyPr>
            <a:spAutoFit/>
          </a:bodyPr>
          <a:lstStyle/>
          <a:p>
            <a:pPr marL="342900" indent="-342900">
              <a:buClr>
                <a:srgbClr val="000000"/>
              </a:buClr>
              <a:buFont typeface="Arial" charset="0"/>
              <a:buChar char="•"/>
            </a:pPr>
            <a:r>
              <a:rPr lang="pl-PL" sz="1800"/>
              <a:t>karty do głosowania wyborcy powinni wrzucać do urny w taki</a:t>
            </a:r>
            <a:br>
              <a:rPr lang="pl-PL" sz="1800"/>
            </a:br>
            <a:r>
              <a:rPr lang="pl-PL" sz="1800"/>
              <a:t>sposób, aby strona zadrukowana była niewidoczna.</a:t>
            </a:r>
            <a:br>
              <a:rPr lang="pl-PL" sz="1800"/>
            </a:br>
            <a:endParaRPr lang="pl-PL" sz="1800"/>
          </a:p>
          <a:p>
            <a:pPr marL="342900" indent="-342900">
              <a:buClr>
                <a:srgbClr val="000000"/>
              </a:buClr>
              <a:buFont typeface="Arial" charset="0"/>
              <a:buChar char="•"/>
            </a:pPr>
            <a:r>
              <a:rPr lang="pl-PL" sz="1800" b="1">
                <a:solidFill>
                  <a:srgbClr val="FF0000"/>
                </a:solidFill>
              </a:rPr>
              <a:t>niedopuszczalne jest głosowanie za członka rodziny lub za inną osobę z wyjątkiem  głosowania przez pełnomocnika. </a:t>
            </a:r>
          </a:p>
          <a:p>
            <a:pPr marL="342900" indent="-342900">
              <a:buClr>
                <a:srgbClr val="000000"/>
              </a:buClr>
              <a:buFont typeface="Arial" charset="0"/>
              <a:buChar char="•"/>
            </a:pPr>
            <a:endParaRPr lang="pl-PL" sz="1800"/>
          </a:p>
          <a:p>
            <a:pPr marL="342900" indent="-342900" algn="just">
              <a:buClr>
                <a:srgbClr val="000000"/>
              </a:buClr>
              <a:buFont typeface="Arial" charset="0"/>
              <a:buChar char="•"/>
            </a:pPr>
            <a:r>
              <a:rPr lang="pl-PL" sz="1800"/>
              <a:t>osobie niepełnosprawnej, na jej prośbę, </a:t>
            </a:r>
            <a:r>
              <a:rPr lang="pl-PL" sz="1800" b="1">
                <a:solidFill>
                  <a:srgbClr val="FF0000"/>
                </a:solidFill>
              </a:rPr>
              <a:t>może pomagać w głosowaniu inna osoba</a:t>
            </a:r>
            <a:r>
              <a:rPr lang="pl-PL" sz="1800">
                <a:solidFill>
                  <a:srgbClr val="FF0000"/>
                </a:solidFill>
              </a:rPr>
              <a:t>, </a:t>
            </a:r>
            <a:r>
              <a:rPr lang="pl-PL" sz="1800"/>
              <a:t>w tym także niepełnoletnia; pomoc ta może mieć tylko techniczny charakter; nie może ona polegać na sugerowaniu głosującemu sposobu głosowania lub na głosowaniu w zastępstwie tej osoby; </a:t>
            </a:r>
            <a:r>
              <a:rPr lang="pl-PL" sz="1800" b="1">
                <a:solidFill>
                  <a:srgbClr val="FF0000"/>
                </a:solidFill>
              </a:rPr>
              <a:t>dopuszczalne jest, aby na życzenie osoby niepełnosprawnej w miejscu zapewniającym tajność głosowania przebywała osoba udzielająca pomocy. </a:t>
            </a:r>
          </a:p>
        </p:txBody>
      </p:sp>
      <p:pic>
        <p:nvPicPr>
          <p:cNvPr id="79875" name="Obraz 6"/>
          <p:cNvPicPr>
            <a:picLocks noChangeAspect="1"/>
          </p:cNvPicPr>
          <p:nvPr/>
        </p:nvPicPr>
        <p:blipFill>
          <a:blip r:embed="rId2"/>
          <a:srcRect/>
          <a:stretch>
            <a:fillRect/>
          </a:stretch>
        </p:blipFill>
        <p:spPr bwMode="auto">
          <a:xfrm>
            <a:off x="7818438" y="146050"/>
            <a:ext cx="1185862" cy="500063"/>
          </a:xfrm>
          <a:prstGeom prst="rect">
            <a:avLst/>
          </a:prstGeom>
          <a:noFill/>
          <a:ln w="9525">
            <a:noFill/>
            <a:miter lim="800000"/>
            <a:headEnd/>
            <a:tailEnd/>
          </a:ln>
        </p:spPr>
      </p:pic>
      <p:sp>
        <p:nvSpPr>
          <p:cNvPr id="79876" name="Slide Number Placeholder 2"/>
          <p:cNvSpPr>
            <a:spLocks noGrp="1"/>
          </p:cNvSpPr>
          <p:nvPr>
            <p:ph type="sldNum" sz="quarter" idx="10"/>
          </p:nvPr>
        </p:nvSpPr>
        <p:spPr>
          <a:noFill/>
        </p:spPr>
        <p:txBody>
          <a:bodyPr/>
          <a:lstStyle/>
          <a:p>
            <a:fld id="{D78A66C5-B8B1-4658-93D1-77064A78F4FA}" type="slidenum">
              <a:rPr lang="pl-PL" smtClean="0"/>
              <a:pPr/>
              <a:t>56</a:t>
            </a:fld>
            <a:endParaRPr lang="pl-PL"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pole tekstowe 1"/>
          <p:cNvSpPr txBox="1">
            <a:spLocks noChangeArrowheads="1"/>
          </p:cNvSpPr>
          <p:nvPr/>
        </p:nvSpPr>
        <p:spPr bwMode="auto">
          <a:xfrm>
            <a:off x="179388" y="801688"/>
            <a:ext cx="8424862" cy="400050"/>
          </a:xfrm>
          <a:prstGeom prst="rect">
            <a:avLst/>
          </a:prstGeom>
          <a:noFill/>
          <a:ln w="9525">
            <a:noFill/>
            <a:miter lim="800000"/>
            <a:headEnd/>
            <a:tailEnd/>
          </a:ln>
        </p:spPr>
        <p:txBody>
          <a:bodyPr>
            <a:spAutoFit/>
          </a:bodyPr>
          <a:lstStyle/>
          <a:p>
            <a:pPr>
              <a:buClr>
                <a:srgbClr val="000000"/>
              </a:buClr>
            </a:pPr>
            <a:r>
              <a:rPr lang="pl-PL" altLang="pl-PL" sz="2000" b="1">
                <a:solidFill>
                  <a:srgbClr val="FFFFFF"/>
                </a:solidFill>
                <a:latin typeface="Arial Black" pitchFamily="34" charset="0"/>
              </a:rPr>
              <a:t>            PRZEBIEG GŁOSOWANIA</a:t>
            </a:r>
            <a:r>
              <a:rPr lang="pl-PL" altLang="pl-PL" sz="2000">
                <a:solidFill>
                  <a:srgbClr val="FFFFFF"/>
                </a:solidFill>
                <a:latin typeface="Arial Black" pitchFamily="34" charset="0"/>
              </a:rPr>
              <a:t> </a:t>
            </a:r>
          </a:p>
        </p:txBody>
      </p:sp>
      <p:sp>
        <p:nvSpPr>
          <p:cNvPr id="80898" name="Prostokąt 4"/>
          <p:cNvSpPr>
            <a:spLocks noChangeArrowheads="1"/>
          </p:cNvSpPr>
          <p:nvPr/>
        </p:nvSpPr>
        <p:spPr bwMode="auto">
          <a:xfrm>
            <a:off x="496888" y="2278063"/>
            <a:ext cx="8393112" cy="646112"/>
          </a:xfrm>
          <a:prstGeom prst="rect">
            <a:avLst/>
          </a:prstGeom>
          <a:noFill/>
          <a:ln w="19050">
            <a:solidFill>
              <a:srgbClr val="90181B"/>
            </a:solidFill>
            <a:miter lim="800000"/>
            <a:headEnd/>
            <a:tailEnd/>
          </a:ln>
        </p:spPr>
        <p:txBody>
          <a:bodyPr>
            <a:spAutoFit/>
          </a:bodyPr>
          <a:lstStyle/>
          <a:p>
            <a:pPr algn="just">
              <a:buClr>
                <a:srgbClr val="000000"/>
              </a:buClr>
              <a:buFont typeface="Arial" charset="0"/>
              <a:buNone/>
            </a:pPr>
            <a:r>
              <a:rPr lang="pl-PL" sz="1800" b="1">
                <a:solidFill>
                  <a:srgbClr val="3965B5"/>
                </a:solidFill>
              </a:rPr>
              <a:t>pomocy w głosowaniu nie może udzielać członek komisji, mąż zaufania, obserwator społeczny, ani obserwator międzynarodowy.</a:t>
            </a:r>
            <a:endParaRPr lang="pl-PL" sz="1800">
              <a:solidFill>
                <a:srgbClr val="3965B5"/>
              </a:solidFill>
            </a:endParaRPr>
          </a:p>
        </p:txBody>
      </p:sp>
      <p:sp>
        <p:nvSpPr>
          <p:cNvPr id="80899" name="Prostokąt 8"/>
          <p:cNvSpPr>
            <a:spLocks noChangeArrowheads="1"/>
          </p:cNvSpPr>
          <p:nvPr/>
        </p:nvSpPr>
        <p:spPr bwMode="auto">
          <a:xfrm>
            <a:off x="107950" y="2971800"/>
            <a:ext cx="8712200" cy="2289175"/>
          </a:xfrm>
          <a:prstGeom prst="rect">
            <a:avLst/>
          </a:prstGeom>
          <a:noFill/>
          <a:ln w="9525">
            <a:noFill/>
            <a:miter lim="800000"/>
            <a:headEnd/>
            <a:tailEnd/>
          </a:ln>
        </p:spPr>
        <p:txBody>
          <a:bodyPr>
            <a:spAutoFit/>
          </a:bodyPr>
          <a:lstStyle/>
          <a:p>
            <a:pPr algn="just">
              <a:buClr>
                <a:srgbClr val="000000"/>
              </a:buClr>
              <a:buFont typeface="Arial" charset="0"/>
              <a:buNone/>
            </a:pPr>
            <a:endParaRPr lang="pl-PL" altLang="pl-PL" sz="1800" b="1"/>
          </a:p>
          <a:p>
            <a:pPr algn="just">
              <a:buClr>
                <a:srgbClr val="000000"/>
              </a:buClr>
              <a:buFont typeface="Arial" charset="0"/>
              <a:buNone/>
            </a:pPr>
            <a:r>
              <a:rPr lang="pl-PL" altLang="pl-PL" sz="1800" b="1"/>
              <a:t>     </a:t>
            </a:r>
            <a:r>
              <a:rPr lang="pl-PL" altLang="pl-PL" sz="1800" b="1" u="sng"/>
              <a:t>komisja zwraca uwagę, by wyborcy:</a:t>
            </a:r>
          </a:p>
          <a:p>
            <a:pPr algn="just">
              <a:buClr>
                <a:srgbClr val="000000"/>
              </a:buClr>
              <a:buFont typeface="Arial" charset="0"/>
              <a:buChar char="•"/>
            </a:pPr>
            <a:r>
              <a:rPr lang="pl-PL" altLang="pl-PL" sz="1800"/>
              <a:t>przestrzegali zasad bezpieczeństwa sanitarnego w lokalu komisji, o których mowa w rozporządzeniu Ministra Zdrowia,</a:t>
            </a:r>
          </a:p>
          <a:p>
            <a:pPr algn="just">
              <a:buClr>
                <a:srgbClr val="000000"/>
              </a:buClr>
              <a:buFont typeface="Arial" charset="0"/>
              <a:buChar char="•"/>
            </a:pPr>
            <a:r>
              <a:rPr lang="pl-PL" altLang="pl-PL" sz="1800"/>
              <a:t>głosowali osobiście i w taki sposób, aby nie została naruszona tajność głosowania;</a:t>
            </a:r>
          </a:p>
          <a:p>
            <a:pPr algn="just">
              <a:buClr>
                <a:srgbClr val="000000"/>
              </a:buClr>
              <a:buFont typeface="Arial" charset="0"/>
              <a:buChar char="•"/>
            </a:pPr>
            <a:r>
              <a:rPr lang="pl-PL" altLang="pl-PL" sz="1800"/>
              <a:t>głosowanie nie zostało wykorzystane przez wyborców do prowadzenia agitacji wyborczej;</a:t>
            </a:r>
          </a:p>
          <a:p>
            <a:pPr algn="just">
              <a:buClr>
                <a:srgbClr val="000000"/>
              </a:buClr>
              <a:buFont typeface="Arial" charset="0"/>
              <a:buChar char="•"/>
            </a:pPr>
            <a:endParaRPr lang="pl-PL" altLang="pl-PL" sz="1800" b="1"/>
          </a:p>
        </p:txBody>
      </p:sp>
      <p:pic>
        <p:nvPicPr>
          <p:cNvPr id="80900" name="Obraz 6"/>
          <p:cNvPicPr>
            <a:picLocks noChangeAspect="1"/>
          </p:cNvPicPr>
          <p:nvPr/>
        </p:nvPicPr>
        <p:blipFill>
          <a:blip r:embed="rId2"/>
          <a:srcRect/>
          <a:stretch>
            <a:fillRect/>
          </a:stretch>
        </p:blipFill>
        <p:spPr bwMode="auto">
          <a:xfrm>
            <a:off x="7818438" y="146050"/>
            <a:ext cx="1185862" cy="500063"/>
          </a:xfrm>
          <a:prstGeom prst="rect">
            <a:avLst/>
          </a:prstGeom>
          <a:noFill/>
          <a:ln w="9525">
            <a:noFill/>
            <a:miter lim="800000"/>
            <a:headEnd/>
            <a:tailEnd/>
          </a:ln>
        </p:spPr>
      </p:pic>
      <p:sp>
        <p:nvSpPr>
          <p:cNvPr id="80901" name="Slide Number Placeholder 2"/>
          <p:cNvSpPr>
            <a:spLocks noGrp="1"/>
          </p:cNvSpPr>
          <p:nvPr>
            <p:ph type="sldNum" sz="quarter" idx="10"/>
          </p:nvPr>
        </p:nvSpPr>
        <p:spPr>
          <a:noFill/>
        </p:spPr>
        <p:txBody>
          <a:bodyPr/>
          <a:lstStyle/>
          <a:p>
            <a:fld id="{1BF7DF76-74C9-46F5-B971-8FDCB2ABAA5C}" type="slidenum">
              <a:rPr lang="pl-PL" smtClean="0"/>
              <a:pPr/>
              <a:t>57</a:t>
            </a:fld>
            <a:endParaRPr lang="pl-PL"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pole tekstowe 1"/>
          <p:cNvSpPr txBox="1">
            <a:spLocks noChangeArrowheads="1"/>
          </p:cNvSpPr>
          <p:nvPr/>
        </p:nvSpPr>
        <p:spPr bwMode="auto">
          <a:xfrm>
            <a:off x="-136525" y="779463"/>
            <a:ext cx="8424863" cy="400050"/>
          </a:xfrm>
          <a:prstGeom prst="rect">
            <a:avLst/>
          </a:prstGeom>
          <a:noFill/>
          <a:ln w="9525">
            <a:noFill/>
            <a:miter lim="800000"/>
            <a:headEnd/>
            <a:tailEnd/>
          </a:ln>
        </p:spPr>
        <p:txBody>
          <a:bodyPr>
            <a:spAutoFit/>
          </a:bodyPr>
          <a:lstStyle/>
          <a:p>
            <a:pPr>
              <a:buClr>
                <a:srgbClr val="000000"/>
              </a:buClr>
            </a:pPr>
            <a:r>
              <a:rPr lang="pl-PL" altLang="pl-PL" sz="2000" b="1">
                <a:solidFill>
                  <a:schemeClr val="bg1"/>
                </a:solidFill>
                <a:latin typeface="Arial Black" pitchFamily="34" charset="0"/>
              </a:rPr>
              <a:t>            WYNOSZENIE KART DO GŁOSOWANIA</a:t>
            </a:r>
            <a:endParaRPr lang="pl-PL" altLang="pl-PL" sz="2000">
              <a:solidFill>
                <a:schemeClr val="bg1"/>
              </a:solidFill>
              <a:latin typeface="Arial Black" pitchFamily="34" charset="0"/>
            </a:endParaRPr>
          </a:p>
        </p:txBody>
      </p:sp>
      <p:sp>
        <p:nvSpPr>
          <p:cNvPr id="4" name="Symbol zastępczy zawartości 7"/>
          <p:cNvSpPr>
            <a:spLocks noGrp="1"/>
          </p:cNvSpPr>
          <p:nvPr>
            <p:ph idx="4294967295"/>
          </p:nvPr>
        </p:nvSpPr>
        <p:spPr>
          <a:xfrm>
            <a:off x="0" y="1376363"/>
            <a:ext cx="8507413" cy="3530600"/>
          </a:xfrm>
        </p:spPr>
        <p:txBody>
          <a:bodyPr spcFirstLastPara="1">
            <a:normAutofit/>
          </a:bodyPr>
          <a:lstStyle/>
          <a:p>
            <a:pPr eaLnBrk="1" fontAlgn="auto" hangingPunct="1">
              <a:spcBef>
                <a:spcPts val="600"/>
              </a:spcBef>
              <a:spcAft>
                <a:spcPts val="0"/>
              </a:spcAft>
              <a:buClr>
                <a:schemeClr val="accent4"/>
              </a:buClr>
              <a:buSzPts val="2400"/>
              <a:buFont typeface="Arial" panose="020B0604020202020204" pitchFamily="34" charset="0"/>
              <a:buNone/>
              <a:defRPr/>
            </a:pPr>
            <a:r>
              <a:rPr lang="pl-PL" sz="2000" b="1" dirty="0" smtClean="0">
                <a:solidFill>
                  <a:srgbClr val="0070C0"/>
                </a:solidFill>
                <a:latin typeface="Roboto Condensed Light"/>
                <a:ea typeface="Roboto Condensed Light"/>
                <a:cs typeface="Roboto Condensed Light"/>
                <a:sym typeface="Roboto Condensed Light"/>
              </a:rPr>
              <a:t>Komisja </a:t>
            </a:r>
            <a:r>
              <a:rPr lang="pl-PL" sz="2000" b="1" dirty="0">
                <a:solidFill>
                  <a:srgbClr val="0070C0"/>
                </a:solidFill>
                <a:latin typeface="Roboto Condensed Light"/>
                <a:ea typeface="Roboto Condensed Light"/>
                <a:cs typeface="Roboto Condensed Light"/>
                <a:sym typeface="Roboto Condensed Light"/>
              </a:rPr>
              <a:t>zwraca uwagę, by wyborcy nie wynosili kart do </a:t>
            </a:r>
            <a:r>
              <a:rPr lang="pl-PL" sz="2000" b="1" dirty="0" smtClean="0">
                <a:solidFill>
                  <a:srgbClr val="0070C0"/>
                </a:solidFill>
                <a:latin typeface="Roboto Condensed Light"/>
                <a:ea typeface="Roboto Condensed Light"/>
                <a:cs typeface="Roboto Condensed Light"/>
                <a:sym typeface="Roboto Condensed Light"/>
              </a:rPr>
              <a:t>    głosowania </a:t>
            </a:r>
            <a:r>
              <a:rPr lang="pl-PL" sz="2000" b="1" dirty="0">
                <a:solidFill>
                  <a:srgbClr val="0070C0"/>
                </a:solidFill>
                <a:latin typeface="Roboto Condensed Light"/>
                <a:ea typeface="Roboto Condensed Light"/>
                <a:cs typeface="Roboto Condensed Light"/>
                <a:sym typeface="Roboto Condensed Light"/>
              </a:rPr>
              <a:t>poza lokal wyborczy.</a:t>
            </a:r>
          </a:p>
          <a:p>
            <a:pPr eaLnBrk="1" fontAlgn="auto" hangingPunct="1">
              <a:spcBef>
                <a:spcPts val="600"/>
              </a:spcBef>
              <a:spcAft>
                <a:spcPts val="0"/>
              </a:spcAft>
              <a:buClr>
                <a:schemeClr val="accent4"/>
              </a:buClr>
              <a:buSzPts val="2400"/>
              <a:buFont typeface="Arial" panose="020B0604020202020204" pitchFamily="34" charset="0"/>
              <a:buNone/>
              <a:defRPr/>
            </a:pPr>
            <a:endParaRPr lang="pl-PL" sz="2000" b="1" dirty="0" smtClean="0">
              <a:solidFill>
                <a:schemeClr val="dk1"/>
              </a:solidFill>
              <a:latin typeface="Roboto Condensed Light"/>
              <a:ea typeface="Roboto Condensed Light"/>
              <a:cs typeface="Roboto Condensed Light"/>
              <a:sym typeface="Roboto Condensed Light"/>
            </a:endParaRPr>
          </a:p>
          <a:p>
            <a:pPr eaLnBrk="1" fontAlgn="auto" hangingPunct="1">
              <a:spcBef>
                <a:spcPts val="600"/>
              </a:spcBef>
              <a:spcAft>
                <a:spcPts val="0"/>
              </a:spcAft>
              <a:buClr>
                <a:schemeClr val="accent4"/>
              </a:buClr>
              <a:buSzPts val="2400"/>
              <a:buFont typeface="Arial" panose="020B0604020202020204" pitchFamily="34" charset="0"/>
              <a:buNone/>
              <a:defRPr/>
            </a:pPr>
            <a:r>
              <a:rPr lang="pl-PL" sz="2000" b="1" dirty="0">
                <a:solidFill>
                  <a:schemeClr val="dk1"/>
                </a:solidFill>
                <a:latin typeface="Roboto Condensed Light"/>
                <a:ea typeface="Roboto Condensed Light"/>
                <a:cs typeface="Roboto Condensed Light"/>
                <a:sym typeface="Roboto Condensed Light"/>
              </a:rPr>
              <a:t> </a:t>
            </a:r>
            <a:r>
              <a:rPr lang="pl-PL" sz="2000" b="1" dirty="0" smtClean="0">
                <a:solidFill>
                  <a:schemeClr val="dk1"/>
                </a:solidFill>
                <a:latin typeface="Roboto Condensed Light"/>
                <a:ea typeface="Roboto Condensed Light"/>
                <a:cs typeface="Roboto Condensed Light"/>
                <a:sym typeface="Roboto Condensed Light"/>
              </a:rPr>
              <a:t>      </a:t>
            </a:r>
            <a:r>
              <a:rPr lang="pl-PL" sz="2000" b="1" u="sng" dirty="0" smtClean="0">
                <a:solidFill>
                  <a:schemeClr val="dk1"/>
                </a:solidFill>
                <a:latin typeface="Roboto Condensed Light"/>
                <a:ea typeface="Roboto Condensed Light"/>
                <a:cs typeface="Roboto Condensed Light"/>
                <a:sym typeface="Roboto Condensed Light"/>
              </a:rPr>
              <a:t>jeżeli </a:t>
            </a:r>
            <a:r>
              <a:rPr lang="pl-PL" sz="2000" b="1" u="sng" dirty="0">
                <a:solidFill>
                  <a:schemeClr val="dk1"/>
                </a:solidFill>
                <a:latin typeface="Roboto Condensed Light"/>
                <a:ea typeface="Roboto Condensed Light"/>
                <a:cs typeface="Roboto Condensed Light"/>
                <a:sym typeface="Roboto Condensed Light"/>
              </a:rPr>
              <a:t>komisja:</a:t>
            </a:r>
          </a:p>
          <a:p>
            <a:pPr marL="457200" indent="-381000" eaLnBrk="1" fontAlgn="auto" hangingPunct="1">
              <a:spcBef>
                <a:spcPts val="600"/>
              </a:spcBef>
              <a:spcAft>
                <a:spcPts val="0"/>
              </a:spcAft>
              <a:buClr>
                <a:schemeClr val="accent4"/>
              </a:buClr>
              <a:buSzPts val="2400"/>
              <a:buFont typeface="Arial" panose="020B0604020202020204" pitchFamily="34" charset="0"/>
              <a:buChar char="•"/>
              <a:defRPr/>
            </a:pPr>
            <a:r>
              <a:rPr lang="pl-PL" sz="2000" dirty="0" smtClean="0">
                <a:solidFill>
                  <a:schemeClr val="dk1"/>
                </a:solidFill>
                <a:latin typeface="Roboto Condensed Light"/>
                <a:ea typeface="Roboto Condensed Light"/>
                <a:cs typeface="Roboto Condensed Light"/>
                <a:sym typeface="Roboto Condensed Light"/>
              </a:rPr>
              <a:t>zauważy</a:t>
            </a:r>
            <a:r>
              <a:rPr lang="pl-PL" sz="2000" dirty="0">
                <a:solidFill>
                  <a:schemeClr val="dk1"/>
                </a:solidFill>
                <a:latin typeface="Roboto Condensed Light"/>
                <a:ea typeface="Roboto Condensed Light"/>
                <a:cs typeface="Roboto Condensed Light"/>
                <a:sym typeface="Roboto Condensed Light"/>
              </a:rPr>
              <a:t>, że wyborca wyniósł kartę na zewnątrz</a:t>
            </a:r>
          </a:p>
          <a:p>
            <a:pPr marL="457200" indent="-381000" eaLnBrk="1" fontAlgn="auto" hangingPunct="1">
              <a:spcBef>
                <a:spcPts val="600"/>
              </a:spcBef>
              <a:spcAft>
                <a:spcPts val="0"/>
              </a:spcAft>
              <a:buClr>
                <a:schemeClr val="accent4"/>
              </a:buClr>
              <a:buSzPts val="2400"/>
              <a:buFont typeface="Arial" panose="020B0604020202020204" pitchFamily="34" charset="0"/>
              <a:buChar char="•"/>
              <a:defRPr/>
            </a:pPr>
            <a:r>
              <a:rPr lang="pl-PL" sz="2000" dirty="0">
                <a:solidFill>
                  <a:schemeClr val="dk1"/>
                </a:solidFill>
                <a:latin typeface="Roboto Condensed Light"/>
                <a:ea typeface="Roboto Condensed Light"/>
                <a:cs typeface="Roboto Condensed Light"/>
                <a:sym typeface="Roboto Condensed Light"/>
              </a:rPr>
              <a:t>otrzyma </a:t>
            </a:r>
            <a:r>
              <a:rPr lang="pl-PL" sz="2000" dirty="0" smtClean="0">
                <a:solidFill>
                  <a:schemeClr val="dk1"/>
                </a:solidFill>
                <a:latin typeface="Roboto Condensed Light"/>
                <a:ea typeface="Roboto Condensed Light"/>
                <a:cs typeface="Roboto Condensed Light"/>
                <a:sym typeface="Roboto Condensed Light"/>
              </a:rPr>
              <a:t>informację, </a:t>
            </a:r>
            <a:r>
              <a:rPr lang="pl-PL" sz="2000" dirty="0">
                <a:solidFill>
                  <a:schemeClr val="dk1"/>
                </a:solidFill>
                <a:latin typeface="Roboto Condensed Light"/>
                <a:ea typeface="Roboto Condensed Light"/>
                <a:cs typeface="Roboto Condensed Light"/>
                <a:sym typeface="Roboto Condensed Light"/>
              </a:rPr>
              <a:t>że w lokalu lub poza nim oferowane jest odstąpienie karty</a:t>
            </a:r>
          </a:p>
        </p:txBody>
      </p:sp>
      <p:sp>
        <p:nvSpPr>
          <p:cNvPr id="6" name="Prostokąt 5"/>
          <p:cNvSpPr/>
          <p:nvPr/>
        </p:nvSpPr>
        <p:spPr>
          <a:xfrm>
            <a:off x="568325" y="4592638"/>
            <a:ext cx="5364163" cy="830262"/>
          </a:xfrm>
          <a:prstGeom prst="rect">
            <a:avLst/>
          </a:prstGeom>
          <a:solidFill>
            <a:srgbClr val="9D032A"/>
          </a:solidFill>
          <a:ln w="38100">
            <a:solidFill>
              <a:schemeClr val="bg1">
                <a:lumMod val="75000"/>
              </a:schemeClr>
            </a:solidFill>
          </a:ln>
        </p:spPr>
        <p:txBody>
          <a:bodyPr>
            <a:spAutoFit/>
          </a:bodyPr>
          <a:lstStyle/>
          <a:p>
            <a:pPr algn="ctr">
              <a:buClr>
                <a:srgbClr val="000000"/>
              </a:buClr>
              <a:buFont typeface="Arial" charset="0"/>
              <a:buNone/>
              <a:defRPr/>
            </a:pPr>
            <a:r>
              <a:rPr lang="pl-PL" sz="2400" b="1">
                <a:solidFill>
                  <a:schemeClr val="bg1"/>
                </a:solidFill>
              </a:rPr>
              <a:t>obowiązana jest niezwłocznie zawiadomić Policję</a:t>
            </a:r>
          </a:p>
        </p:txBody>
      </p:sp>
      <p:pic>
        <p:nvPicPr>
          <p:cNvPr id="81924" name="Obraz 7" descr="REFERENDUM 2015 - Policjant.png"/>
          <p:cNvPicPr>
            <a:picLocks noChangeAspect="1"/>
          </p:cNvPicPr>
          <p:nvPr/>
        </p:nvPicPr>
        <p:blipFill>
          <a:blip r:embed="rId2"/>
          <a:srcRect/>
          <a:stretch>
            <a:fillRect/>
          </a:stretch>
        </p:blipFill>
        <p:spPr bwMode="auto">
          <a:xfrm>
            <a:off x="7539038" y="3321050"/>
            <a:ext cx="1465262" cy="1979613"/>
          </a:xfrm>
          <a:prstGeom prst="rect">
            <a:avLst/>
          </a:prstGeom>
          <a:noFill/>
          <a:ln w="9525">
            <a:noFill/>
            <a:miter lim="800000"/>
            <a:headEnd/>
            <a:tailEnd/>
          </a:ln>
        </p:spPr>
      </p:pic>
      <p:pic>
        <p:nvPicPr>
          <p:cNvPr id="81925" name="Obraz 6"/>
          <p:cNvPicPr>
            <a:picLocks noChangeAspect="1"/>
          </p:cNvPicPr>
          <p:nvPr/>
        </p:nvPicPr>
        <p:blipFill>
          <a:blip r:embed="rId3"/>
          <a:srcRect/>
          <a:stretch>
            <a:fillRect/>
          </a:stretch>
        </p:blipFill>
        <p:spPr bwMode="auto">
          <a:xfrm>
            <a:off x="7818438" y="146050"/>
            <a:ext cx="1185862" cy="500063"/>
          </a:xfrm>
          <a:prstGeom prst="rect">
            <a:avLst/>
          </a:prstGeom>
          <a:noFill/>
          <a:ln w="9525">
            <a:noFill/>
            <a:miter lim="800000"/>
            <a:headEnd/>
            <a:tailEnd/>
          </a:ln>
        </p:spPr>
      </p:pic>
      <p:sp>
        <p:nvSpPr>
          <p:cNvPr id="81926" name="Slide Number Placeholder 2"/>
          <p:cNvSpPr>
            <a:spLocks noGrp="1"/>
          </p:cNvSpPr>
          <p:nvPr>
            <p:ph type="sldNum" sz="quarter" idx="10"/>
          </p:nvPr>
        </p:nvSpPr>
        <p:spPr>
          <a:noFill/>
        </p:spPr>
        <p:txBody>
          <a:bodyPr/>
          <a:lstStyle/>
          <a:p>
            <a:fld id="{922C45D9-B9FE-493D-A83D-8E06D353ED83}" type="slidenum">
              <a:rPr lang="pl-PL" smtClean="0"/>
              <a:pPr/>
              <a:t>58</a:t>
            </a:fld>
            <a:endParaRPr lang="pl-PL"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pole tekstowe 1"/>
          <p:cNvSpPr txBox="1">
            <a:spLocks noChangeArrowheads="1"/>
          </p:cNvSpPr>
          <p:nvPr/>
        </p:nvSpPr>
        <p:spPr bwMode="auto">
          <a:xfrm>
            <a:off x="1758950" y="366713"/>
            <a:ext cx="8424863" cy="708025"/>
          </a:xfrm>
          <a:prstGeom prst="rect">
            <a:avLst/>
          </a:prstGeom>
          <a:noFill/>
          <a:ln w="9525">
            <a:noFill/>
            <a:miter lim="800000"/>
            <a:headEnd/>
            <a:tailEnd/>
          </a:ln>
        </p:spPr>
        <p:txBody>
          <a:bodyPr>
            <a:spAutoFit/>
          </a:bodyPr>
          <a:lstStyle/>
          <a:p>
            <a:pPr>
              <a:buClr>
                <a:srgbClr val="000000"/>
              </a:buClr>
            </a:pPr>
            <a:r>
              <a:rPr lang="pl-PL" altLang="pl-PL" sz="2000" b="1">
                <a:solidFill>
                  <a:srgbClr val="9D032A"/>
                </a:solidFill>
                <a:latin typeface="Arial Black" pitchFamily="34" charset="0"/>
              </a:rPr>
              <a:t>            WYDAWANIE ZAŚWIADCZEŃ</a:t>
            </a:r>
          </a:p>
          <a:p>
            <a:pPr>
              <a:buClr>
                <a:srgbClr val="000000"/>
              </a:buClr>
            </a:pPr>
            <a:r>
              <a:rPr lang="pl-PL" altLang="pl-PL" sz="2000" b="1">
                <a:solidFill>
                  <a:srgbClr val="9D032A"/>
                </a:solidFill>
                <a:latin typeface="Arial Black" pitchFamily="34" charset="0"/>
              </a:rPr>
              <a:t>       </a:t>
            </a:r>
            <a:r>
              <a:rPr lang="pl-PL" altLang="pl-PL" sz="1800" b="1">
                <a:solidFill>
                  <a:srgbClr val="9D032A"/>
                </a:solidFill>
                <a:latin typeface="Arial Black" pitchFamily="34" charset="0"/>
              </a:rPr>
              <a:t>(potwierdzających udział w głosowaniu)   </a:t>
            </a:r>
          </a:p>
        </p:txBody>
      </p:sp>
      <p:sp>
        <p:nvSpPr>
          <p:cNvPr id="82946" name="Prostokąt 4"/>
          <p:cNvSpPr>
            <a:spLocks noChangeArrowheads="1"/>
          </p:cNvSpPr>
          <p:nvPr/>
        </p:nvSpPr>
        <p:spPr bwMode="auto">
          <a:xfrm>
            <a:off x="1039813" y="1116013"/>
            <a:ext cx="9144000" cy="369887"/>
          </a:xfrm>
          <a:prstGeom prst="rect">
            <a:avLst/>
          </a:prstGeom>
          <a:noFill/>
          <a:ln w="9525">
            <a:noFill/>
            <a:miter lim="800000"/>
            <a:headEnd/>
            <a:tailEnd/>
          </a:ln>
        </p:spPr>
        <p:txBody>
          <a:bodyPr>
            <a:spAutoFit/>
          </a:bodyPr>
          <a:lstStyle/>
          <a:p>
            <a:pPr>
              <a:buClr>
                <a:srgbClr val="000000"/>
              </a:buClr>
            </a:pPr>
            <a:r>
              <a:rPr lang="pl-PL" altLang="pl-PL" sz="1800">
                <a:solidFill>
                  <a:schemeClr val="tx1"/>
                </a:solidFill>
                <a:latin typeface="Calibri" pitchFamily="34" charset="0"/>
                <a:cs typeface="Times New Roman" pitchFamily="18" charset="0"/>
              </a:rPr>
              <a:t> Na żądanie wyborcy, komisja zobowiązana jest wydać zaświadczenie</a:t>
            </a:r>
            <a:endParaRPr lang="pl-PL" altLang="pl-PL" sz="1800">
              <a:solidFill>
                <a:schemeClr val="tx1"/>
              </a:solidFill>
            </a:endParaRPr>
          </a:p>
        </p:txBody>
      </p:sp>
      <p:sp>
        <p:nvSpPr>
          <p:cNvPr id="82947" name="Prostokąt 5"/>
          <p:cNvSpPr>
            <a:spLocks noChangeArrowheads="1"/>
          </p:cNvSpPr>
          <p:nvPr/>
        </p:nvSpPr>
        <p:spPr bwMode="auto">
          <a:xfrm>
            <a:off x="65088" y="4017963"/>
            <a:ext cx="8856662" cy="1939925"/>
          </a:xfrm>
          <a:prstGeom prst="rect">
            <a:avLst/>
          </a:prstGeom>
          <a:noFill/>
          <a:ln w="9525">
            <a:noFill/>
            <a:miter lim="800000"/>
            <a:headEnd/>
            <a:tailEnd/>
          </a:ln>
        </p:spPr>
        <p:txBody>
          <a:bodyPr>
            <a:spAutoFit/>
          </a:bodyPr>
          <a:lstStyle/>
          <a:p>
            <a:pPr marL="285750" indent="-285750">
              <a:lnSpc>
                <a:spcPct val="150000"/>
              </a:lnSpc>
              <a:buClr>
                <a:srgbClr val="000000"/>
              </a:buClr>
              <a:buFont typeface="Arial" charset="0"/>
              <a:buChar char="•"/>
            </a:pPr>
            <a:r>
              <a:rPr lang="pl-PL" altLang="pl-PL" sz="1600">
                <a:solidFill>
                  <a:schemeClr val="tx1"/>
                </a:solidFill>
                <a:latin typeface="Franklin Gothic Book" pitchFamily="34" charset="0"/>
              </a:rPr>
              <a:t>jeżeli z wnioskiem o wydanie zaświadczenia wystąpił pełnomocnik - w zaświadczeniu </a:t>
            </a:r>
            <a:br>
              <a:rPr lang="pl-PL" altLang="pl-PL" sz="1600">
                <a:solidFill>
                  <a:schemeClr val="tx1"/>
                </a:solidFill>
                <a:latin typeface="Franklin Gothic Book" pitchFamily="34" charset="0"/>
              </a:rPr>
            </a:br>
            <a:r>
              <a:rPr lang="pl-PL" altLang="pl-PL" sz="1600">
                <a:solidFill>
                  <a:schemeClr val="tx1"/>
                </a:solidFill>
                <a:latin typeface="Franklin Gothic Book" pitchFamily="34" charset="0"/>
              </a:rPr>
              <a:t>po wyrazach „otrzymał/otrzymała” należy dodać wyrazy „</a:t>
            </a:r>
            <a:r>
              <a:rPr lang="pl-PL" altLang="pl-PL" sz="1600" b="1">
                <a:solidFill>
                  <a:srgbClr val="FF0000"/>
                </a:solidFill>
                <a:latin typeface="Franklin Gothic Book" pitchFamily="34" charset="0"/>
              </a:rPr>
              <a:t>jako pełnomocnik wyborcy</a:t>
            </a:r>
            <a:r>
              <a:rPr lang="pl-PL" altLang="pl-PL" sz="1600">
                <a:solidFill>
                  <a:schemeClr val="tx1"/>
                </a:solidFill>
                <a:latin typeface="Franklin Gothic Book" pitchFamily="34" charset="0"/>
              </a:rPr>
              <a:t>”.</a:t>
            </a:r>
          </a:p>
          <a:p>
            <a:pPr marL="285750" indent="-285750">
              <a:lnSpc>
                <a:spcPct val="150000"/>
              </a:lnSpc>
              <a:buClr>
                <a:srgbClr val="000000"/>
              </a:buClr>
              <a:buFont typeface="Arial" charset="0"/>
              <a:buChar char="•"/>
            </a:pPr>
            <a:r>
              <a:rPr lang="pl-PL" altLang="pl-PL" sz="1600" b="1">
                <a:solidFill>
                  <a:schemeClr val="tx1"/>
                </a:solidFill>
                <a:latin typeface="Franklin Gothic Book" pitchFamily="34" charset="0"/>
              </a:rPr>
              <a:t>podpisuje przewodniczący okw lub zastępca przewodniczącego i opatruje pieczęcią komisji.</a:t>
            </a:r>
            <a:endParaRPr lang="pl-PL" altLang="pl-PL" sz="1600">
              <a:solidFill>
                <a:schemeClr val="tx1"/>
              </a:solidFill>
              <a:latin typeface="Franklin Gothic Book" pitchFamily="34" charset="0"/>
            </a:endParaRPr>
          </a:p>
          <a:p>
            <a:pPr marL="285750" indent="-285750">
              <a:lnSpc>
                <a:spcPct val="150000"/>
              </a:lnSpc>
              <a:buClr>
                <a:srgbClr val="000000"/>
              </a:buClr>
              <a:buFont typeface="Arial" charset="0"/>
              <a:buChar char="•"/>
            </a:pPr>
            <a:r>
              <a:rPr lang="pl-PL" altLang="pl-PL" sz="1600" b="1">
                <a:solidFill>
                  <a:srgbClr val="FF0000"/>
                </a:solidFill>
                <a:latin typeface="Franklin Gothic Book" pitchFamily="34" charset="0"/>
              </a:rPr>
              <a:t>zaświadczenie sporządza się w jednym egzemplarzu</a:t>
            </a:r>
            <a:r>
              <a:rPr lang="pl-PL" altLang="pl-PL" sz="1600">
                <a:solidFill>
                  <a:schemeClr val="tx1"/>
                </a:solidFill>
                <a:latin typeface="Franklin Gothic Book" pitchFamily="34" charset="0"/>
              </a:rPr>
              <a:t>. Informację o wydaniu zaświadczenia umieszcza się w rubryce spisu „Uwagi” przy nazwisku wyborcy, którego zaświadczenie dotyczyło. </a:t>
            </a:r>
          </a:p>
        </p:txBody>
      </p:sp>
      <p:sp>
        <p:nvSpPr>
          <p:cNvPr id="82948" name="Rectangle 1"/>
          <p:cNvSpPr>
            <a:spLocks noChangeArrowheads="1"/>
          </p:cNvSpPr>
          <p:nvPr/>
        </p:nvSpPr>
        <p:spPr bwMode="auto">
          <a:xfrm>
            <a:off x="679450" y="1670050"/>
            <a:ext cx="7780338" cy="2124075"/>
          </a:xfrm>
          <a:prstGeom prst="rect">
            <a:avLst/>
          </a:prstGeom>
          <a:noFill/>
          <a:ln w="19050">
            <a:solidFill>
              <a:schemeClr val="tx1"/>
            </a:solidFill>
            <a:miter lim="800000"/>
            <a:headEnd/>
            <a:tailEnd/>
          </a:ln>
        </p:spPr>
        <p:txBody>
          <a:bodyPr anchor="ctr">
            <a:spAutoFit/>
          </a:bodyPr>
          <a:lstStyle/>
          <a:p>
            <a:pPr marL="342900" indent="-342900" algn="just">
              <a:buClr>
                <a:srgbClr val="000000"/>
              </a:buClr>
              <a:tabLst>
                <a:tab pos="-1333500" algn="r"/>
              </a:tabLst>
            </a:pPr>
            <a:endParaRPr lang="pl-PL" altLang="pl-PL" sz="800">
              <a:solidFill>
                <a:schemeClr val="tx1"/>
              </a:solidFill>
              <a:latin typeface="Calibri" pitchFamily="34" charset="0"/>
            </a:endParaRPr>
          </a:p>
          <a:p>
            <a:pPr marL="342900" indent="-342900" algn="ctr">
              <a:lnSpc>
                <a:spcPct val="90000"/>
              </a:lnSpc>
              <a:buClr>
                <a:srgbClr val="000000"/>
              </a:buClr>
              <a:tabLst>
                <a:tab pos="-1333500" algn="r"/>
              </a:tabLst>
            </a:pPr>
            <a:r>
              <a:rPr lang="pl-PL" altLang="pl-PL" sz="2000">
                <a:solidFill>
                  <a:schemeClr val="tx1"/>
                </a:solidFill>
                <a:latin typeface="Calibri" pitchFamily="34" charset="0"/>
                <a:cs typeface="Times New Roman" pitchFamily="18" charset="0"/>
              </a:rPr>
              <a:t>		</a:t>
            </a:r>
            <a:r>
              <a:rPr lang="pl-PL" altLang="pl-PL">
                <a:solidFill>
                  <a:schemeClr val="tx1"/>
                </a:solidFill>
                <a:latin typeface="Calibri" pitchFamily="34" charset="0"/>
                <a:cs typeface="Times New Roman" pitchFamily="18" charset="0"/>
              </a:rPr>
              <a:t>Zaświadczenie</a:t>
            </a:r>
          </a:p>
          <a:p>
            <a:pPr marL="342900" indent="-342900" algn="ctr">
              <a:lnSpc>
                <a:spcPct val="90000"/>
              </a:lnSpc>
              <a:buClr>
                <a:srgbClr val="000000"/>
              </a:buClr>
              <a:tabLst>
                <a:tab pos="-1333500" algn="r"/>
              </a:tabLst>
            </a:pPr>
            <a:r>
              <a:rPr lang="pl-PL" altLang="pl-PL">
                <a:solidFill>
                  <a:schemeClr val="tx1"/>
                </a:solidFill>
                <a:latin typeface="Calibri" pitchFamily="34" charset="0"/>
                <a:cs typeface="Times New Roman" pitchFamily="18" charset="0"/>
              </a:rPr>
              <a:t>Obwodowa Komisja Wyborcza Nr … w …………………. zaświadcza, że </a:t>
            </a:r>
          </a:p>
          <a:p>
            <a:pPr marL="342900" indent="-342900" algn="ctr">
              <a:lnSpc>
                <a:spcPct val="90000"/>
              </a:lnSpc>
              <a:buClr>
                <a:srgbClr val="000000"/>
              </a:buClr>
              <a:tabLst>
                <a:tab pos="-1333500" algn="r"/>
              </a:tabLst>
            </a:pPr>
            <a:r>
              <a:rPr lang="pl-PL" altLang="pl-PL">
                <a:solidFill>
                  <a:schemeClr val="tx1"/>
                </a:solidFill>
                <a:latin typeface="Calibri" pitchFamily="34" charset="0"/>
                <a:cs typeface="Times New Roman" pitchFamily="18" charset="0"/>
              </a:rPr>
              <a:t>Pan/Pani ……………………..………………..……… otrzymał/otrzymała kartę do głosowania</a:t>
            </a:r>
          </a:p>
          <a:p>
            <a:pPr marL="342900" indent="-342900" algn="ctr">
              <a:lnSpc>
                <a:spcPct val="90000"/>
              </a:lnSpc>
              <a:buClr>
                <a:srgbClr val="000000"/>
              </a:buClr>
              <a:tabLst>
                <a:tab pos="-1333500" algn="r"/>
              </a:tabLst>
            </a:pPr>
            <a:r>
              <a:rPr lang="pl-PL" altLang="pl-PL" baseline="30000">
                <a:solidFill>
                  <a:schemeClr val="tx1"/>
                </a:solidFill>
                <a:latin typeface="Calibri" pitchFamily="34" charset="0"/>
              </a:rPr>
              <a:t>		</a:t>
            </a:r>
            <a:r>
              <a:rPr lang="pl-PL" altLang="pl-PL" baseline="30000">
                <a:solidFill>
                  <a:schemeClr val="tx1"/>
                </a:solidFill>
                <a:latin typeface="Calibri" pitchFamily="34" charset="0"/>
                <a:cs typeface="Times New Roman" pitchFamily="18" charset="0"/>
              </a:rPr>
              <a:t>(imię i nazwisko wyborcy)</a:t>
            </a:r>
            <a:endParaRPr lang="pl-PL" altLang="pl-PL">
              <a:solidFill>
                <a:schemeClr val="tx1"/>
              </a:solidFill>
              <a:latin typeface="Calibri" pitchFamily="34" charset="0"/>
              <a:cs typeface="Times New Roman" pitchFamily="18" charset="0"/>
            </a:endParaRPr>
          </a:p>
          <a:p>
            <a:pPr marL="342900" indent="-342900" algn="ctr">
              <a:lnSpc>
                <a:spcPct val="90000"/>
              </a:lnSpc>
              <a:buClr>
                <a:srgbClr val="000000"/>
              </a:buClr>
              <a:tabLst>
                <a:tab pos="-1333500" algn="r"/>
              </a:tabLst>
            </a:pPr>
            <a:r>
              <a:rPr lang="pl-PL" altLang="pl-PL">
                <a:solidFill>
                  <a:schemeClr val="tx1"/>
                </a:solidFill>
                <a:latin typeface="Calibri" pitchFamily="34" charset="0"/>
                <a:cs typeface="Times New Roman" pitchFamily="18" charset="0"/>
              </a:rPr>
              <a:t>w wyborach Prezydenta Rzeczypospolitej Polskiej w głosowaniu w dniu …………………………..</a:t>
            </a:r>
          </a:p>
          <a:p>
            <a:pPr marL="342900" indent="-342900" algn="ctr">
              <a:lnSpc>
                <a:spcPct val="90000"/>
              </a:lnSpc>
              <a:buClr>
                <a:srgbClr val="000000"/>
              </a:buClr>
              <a:tabLst>
                <a:tab pos="-1333500" algn="r"/>
              </a:tabLst>
            </a:pPr>
            <a:r>
              <a:rPr lang="pl-PL" altLang="pl-PL" baseline="30000">
                <a:solidFill>
                  <a:schemeClr val="tx1"/>
                </a:solidFill>
                <a:latin typeface="Calibri" pitchFamily="34" charset="0"/>
                <a:cs typeface="Times New Roman" pitchFamily="18" charset="0"/>
              </a:rPr>
              <a:t>											</a:t>
            </a:r>
            <a:r>
              <a:rPr lang="pl-PL" altLang="pl-PL" baseline="30000">
                <a:solidFill>
                  <a:schemeClr val="tx1"/>
                </a:solidFill>
                <a:latin typeface="Calibri" pitchFamily="34" charset="0"/>
              </a:rPr>
              <a:t>			 </a:t>
            </a:r>
            <a:r>
              <a:rPr lang="pl-PL" altLang="pl-PL">
                <a:solidFill>
                  <a:schemeClr val="tx1"/>
                </a:solidFill>
                <a:latin typeface="Calibri" pitchFamily="34" charset="0"/>
              </a:rPr>
              <a:t>                                  </a:t>
            </a:r>
            <a:r>
              <a:rPr lang="pl-PL" altLang="pl-PL" baseline="30000">
                <a:solidFill>
                  <a:schemeClr val="tx1"/>
                </a:solidFill>
                <a:latin typeface="Calibri" pitchFamily="34" charset="0"/>
                <a:cs typeface="Times New Roman" pitchFamily="18" charset="0"/>
              </a:rPr>
              <a:t>(data głosowania)</a:t>
            </a:r>
            <a:endParaRPr lang="pl-PL" altLang="pl-PL">
              <a:solidFill>
                <a:schemeClr val="tx1"/>
              </a:solidFill>
              <a:latin typeface="Calibri" pitchFamily="34" charset="0"/>
              <a:cs typeface="Times New Roman" pitchFamily="18" charset="0"/>
            </a:endParaRPr>
          </a:p>
          <a:p>
            <a:pPr marL="342900" indent="-342900" algn="ctr">
              <a:lnSpc>
                <a:spcPct val="90000"/>
              </a:lnSpc>
              <a:buClr>
                <a:srgbClr val="000000"/>
              </a:buClr>
              <a:tabLst>
                <a:tab pos="-1333500" algn="r"/>
              </a:tabLst>
            </a:pPr>
            <a:r>
              <a:rPr lang="pl-PL" altLang="pl-PL">
                <a:solidFill>
                  <a:schemeClr val="tx1"/>
                </a:solidFill>
                <a:latin typeface="Calibri" pitchFamily="34" charset="0"/>
                <a:cs typeface="Times New Roman" pitchFamily="18" charset="0"/>
              </a:rPr>
              <a:t>…………………….........	</a:t>
            </a:r>
            <a:r>
              <a:rPr lang="pl-PL" altLang="pl-PL">
                <a:solidFill>
                  <a:schemeClr val="tx1"/>
                </a:solidFill>
                <a:latin typeface="Calibri" pitchFamily="34" charset="0"/>
              </a:rPr>
              <a:t>      </a:t>
            </a:r>
            <a:r>
              <a:rPr lang="pl-PL" altLang="pl-PL">
                <a:solidFill>
                  <a:schemeClr val="tx1"/>
                </a:solidFill>
                <a:latin typeface="Calibri" pitchFamily="34" charset="0"/>
                <a:cs typeface="Times New Roman" pitchFamily="18" charset="0"/>
              </a:rPr>
              <a:t>………………………</a:t>
            </a:r>
          </a:p>
          <a:p>
            <a:pPr marL="342900" indent="-342900" algn="ctr">
              <a:lnSpc>
                <a:spcPct val="90000"/>
              </a:lnSpc>
              <a:buClr>
                <a:srgbClr val="000000"/>
              </a:buClr>
              <a:tabLst>
                <a:tab pos="-1333500" algn="r"/>
              </a:tabLst>
            </a:pPr>
            <a:r>
              <a:rPr lang="pl-PL" altLang="pl-PL">
                <a:solidFill>
                  <a:schemeClr val="tx1"/>
                </a:solidFill>
                <a:latin typeface="Calibri" pitchFamily="34" charset="0"/>
              </a:rPr>
              <a:t> </a:t>
            </a:r>
            <a:r>
              <a:rPr lang="pl-PL" altLang="pl-PL" baseline="30000">
                <a:solidFill>
                  <a:schemeClr val="tx1"/>
                </a:solidFill>
                <a:latin typeface="Calibri" pitchFamily="34" charset="0"/>
                <a:cs typeface="Times New Roman" pitchFamily="18" charset="0"/>
              </a:rPr>
              <a:t>(miejscowość, data)	(podpis)</a:t>
            </a:r>
            <a:endParaRPr lang="pl-PL" altLang="pl-PL" baseline="30000">
              <a:solidFill>
                <a:schemeClr val="tx1"/>
              </a:solidFill>
              <a:latin typeface="Calibri" pitchFamily="34" charset="0"/>
            </a:endParaRPr>
          </a:p>
          <a:p>
            <a:pPr marL="811213" lvl="1">
              <a:buClr>
                <a:srgbClr val="000000"/>
              </a:buClr>
              <a:tabLst>
                <a:tab pos="-1333500" algn="r"/>
              </a:tabLst>
            </a:pPr>
            <a:endParaRPr lang="pl-PL" altLang="pl-PL" sz="1200" baseline="30000">
              <a:solidFill>
                <a:schemeClr val="tx1"/>
              </a:solidFill>
              <a:latin typeface="Calibri" pitchFamily="34" charset="0"/>
              <a:cs typeface="Times New Roman" pitchFamily="18" charset="0"/>
            </a:endParaRPr>
          </a:p>
        </p:txBody>
      </p:sp>
      <p:pic>
        <p:nvPicPr>
          <p:cNvPr id="82949" name="Obraz 6"/>
          <p:cNvPicPr>
            <a:picLocks noChangeAspect="1"/>
          </p:cNvPicPr>
          <p:nvPr/>
        </p:nvPicPr>
        <p:blipFill>
          <a:blip r:embed="rId2"/>
          <a:srcRect/>
          <a:stretch>
            <a:fillRect/>
          </a:stretch>
        </p:blipFill>
        <p:spPr bwMode="auto">
          <a:xfrm>
            <a:off x="7818438" y="146050"/>
            <a:ext cx="1185862" cy="500063"/>
          </a:xfrm>
          <a:prstGeom prst="rect">
            <a:avLst/>
          </a:prstGeom>
          <a:noFill/>
          <a:ln w="9525">
            <a:noFill/>
            <a:miter lim="800000"/>
            <a:headEnd/>
            <a:tailEnd/>
          </a:ln>
        </p:spPr>
      </p:pic>
      <p:sp>
        <p:nvSpPr>
          <p:cNvPr id="82950" name="Slide Number Placeholder 2"/>
          <p:cNvSpPr>
            <a:spLocks noGrp="1"/>
          </p:cNvSpPr>
          <p:nvPr>
            <p:ph type="sldNum" sz="quarter" idx="10"/>
          </p:nvPr>
        </p:nvSpPr>
        <p:spPr>
          <a:noFill/>
        </p:spPr>
        <p:txBody>
          <a:bodyPr/>
          <a:lstStyle/>
          <a:p>
            <a:fld id="{5EE46980-3338-4883-9B76-A207AEEE0007}" type="slidenum">
              <a:rPr lang="en-US" smtClean="0"/>
              <a:pPr/>
              <a:t>59</a:t>
            </a:fld>
            <a:endParaRPr 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pole tekstowe 1"/>
          <p:cNvSpPr txBox="1">
            <a:spLocks noChangeArrowheads="1"/>
          </p:cNvSpPr>
          <p:nvPr/>
        </p:nvSpPr>
        <p:spPr bwMode="auto">
          <a:xfrm>
            <a:off x="2992438" y="446088"/>
            <a:ext cx="4533900" cy="400050"/>
          </a:xfrm>
          <a:prstGeom prst="rect">
            <a:avLst/>
          </a:prstGeom>
          <a:noFill/>
          <a:ln w="9525">
            <a:noFill/>
            <a:miter lim="800000"/>
            <a:headEnd/>
            <a:tailEnd/>
          </a:ln>
        </p:spPr>
        <p:txBody>
          <a:bodyPr>
            <a:spAutoFit/>
          </a:bodyPr>
          <a:lstStyle/>
          <a:p>
            <a:pPr>
              <a:buClr>
                <a:srgbClr val="000000"/>
              </a:buClr>
            </a:pPr>
            <a:r>
              <a:rPr lang="pl-PL" altLang="pl-PL" sz="2000" b="1">
                <a:solidFill>
                  <a:srgbClr val="C00000"/>
                </a:solidFill>
                <a:latin typeface="Arial Black" pitchFamily="34" charset="0"/>
              </a:rPr>
              <a:t>MĘŻOWIE ZAUFANIA</a:t>
            </a:r>
          </a:p>
        </p:txBody>
      </p:sp>
      <p:sp>
        <p:nvSpPr>
          <p:cNvPr id="23554" name="Rectangle 1"/>
          <p:cNvSpPr>
            <a:spLocks noChangeArrowheads="1"/>
          </p:cNvSpPr>
          <p:nvPr/>
        </p:nvSpPr>
        <p:spPr bwMode="auto">
          <a:xfrm>
            <a:off x="393700" y="1030288"/>
            <a:ext cx="5040313" cy="1785937"/>
          </a:xfrm>
          <a:prstGeom prst="rect">
            <a:avLst/>
          </a:prstGeom>
          <a:noFill/>
          <a:ln w="9525">
            <a:noFill/>
            <a:miter lim="800000"/>
            <a:headEnd/>
            <a:tailEnd/>
          </a:ln>
        </p:spPr>
        <p:txBody>
          <a:bodyPr anchor="ctr">
            <a:spAutoFit/>
          </a:bodyPr>
          <a:lstStyle/>
          <a:p>
            <a:pPr algn="just">
              <a:buClr>
                <a:srgbClr val="000000"/>
              </a:buClr>
              <a:buFont typeface="Arial" charset="0"/>
              <a:buNone/>
            </a:pPr>
            <a:r>
              <a:rPr lang="pl-PL" altLang="pl-PL" sz="2000" b="1" u="sng">
                <a:solidFill>
                  <a:schemeClr val="tx1"/>
                </a:solidFill>
                <a:latin typeface="Franklin Gothic Book" pitchFamily="34" charset="0"/>
                <a:cs typeface="Times New Roman" pitchFamily="18" charset="0"/>
              </a:rPr>
              <a:t>Mężem zaufania nie może być:</a:t>
            </a:r>
            <a:endParaRPr lang="pl-PL" altLang="pl-PL" b="1" u="sng">
              <a:solidFill>
                <a:schemeClr val="tx1"/>
              </a:solidFill>
              <a:latin typeface="Franklin Gothic Book" pitchFamily="34" charset="0"/>
            </a:endParaRPr>
          </a:p>
          <a:p>
            <a:pPr algn="just">
              <a:buClr>
                <a:srgbClr val="000000"/>
              </a:buClr>
              <a:buFontTx/>
              <a:buChar char="•"/>
            </a:pPr>
            <a:r>
              <a:rPr lang="pl-PL" altLang="pl-PL" sz="1800">
                <a:solidFill>
                  <a:schemeClr val="tx1"/>
                </a:solidFill>
                <a:latin typeface="Franklin Gothic Book" pitchFamily="34" charset="0"/>
                <a:cs typeface="Times New Roman" pitchFamily="18" charset="0"/>
              </a:rPr>
              <a:t>komisarz wyborczy;</a:t>
            </a:r>
            <a:endParaRPr lang="pl-PL" altLang="pl-PL" sz="1800">
              <a:solidFill>
                <a:schemeClr val="tx1"/>
              </a:solidFill>
              <a:latin typeface="Franklin Gothic Book" pitchFamily="34" charset="0"/>
            </a:endParaRPr>
          </a:p>
          <a:p>
            <a:pPr algn="just">
              <a:buClr>
                <a:srgbClr val="000000"/>
              </a:buClr>
              <a:buFontTx/>
              <a:buChar char="•"/>
            </a:pPr>
            <a:r>
              <a:rPr lang="pl-PL" altLang="pl-PL" sz="1800">
                <a:solidFill>
                  <a:schemeClr val="tx1"/>
                </a:solidFill>
                <a:latin typeface="Franklin Gothic Book" pitchFamily="34" charset="0"/>
                <a:cs typeface="Times New Roman" pitchFamily="18" charset="0"/>
              </a:rPr>
              <a:t>pełnomocnik wyborczy;</a:t>
            </a:r>
            <a:endParaRPr lang="pl-PL" altLang="pl-PL" sz="1800">
              <a:solidFill>
                <a:schemeClr val="tx1"/>
              </a:solidFill>
              <a:latin typeface="Franklin Gothic Book" pitchFamily="34" charset="0"/>
            </a:endParaRPr>
          </a:p>
          <a:p>
            <a:pPr algn="just">
              <a:buClr>
                <a:srgbClr val="000000"/>
              </a:buClr>
              <a:buFontTx/>
              <a:buChar char="•"/>
            </a:pPr>
            <a:r>
              <a:rPr lang="pl-PL" altLang="pl-PL" sz="1800">
                <a:solidFill>
                  <a:schemeClr val="tx1"/>
                </a:solidFill>
                <a:latin typeface="Franklin Gothic Book" pitchFamily="34" charset="0"/>
                <a:cs typeface="Times New Roman" pitchFamily="18" charset="0"/>
              </a:rPr>
              <a:t>pełnomocnik finansowy;</a:t>
            </a:r>
            <a:endParaRPr lang="pl-PL" altLang="pl-PL" sz="1800">
              <a:solidFill>
                <a:schemeClr val="tx1"/>
              </a:solidFill>
              <a:latin typeface="Franklin Gothic Book" pitchFamily="34" charset="0"/>
            </a:endParaRPr>
          </a:p>
          <a:p>
            <a:pPr algn="just">
              <a:buClr>
                <a:srgbClr val="000000"/>
              </a:buClr>
              <a:buFontTx/>
              <a:buChar char="•"/>
            </a:pPr>
            <a:r>
              <a:rPr lang="pl-PL" altLang="pl-PL" sz="1800">
                <a:solidFill>
                  <a:schemeClr val="tx1"/>
                </a:solidFill>
                <a:latin typeface="Franklin Gothic Book" pitchFamily="34" charset="0"/>
                <a:cs typeface="Times New Roman" pitchFamily="18" charset="0"/>
              </a:rPr>
              <a:t>urzędnik wyborczy;</a:t>
            </a:r>
            <a:endParaRPr lang="pl-PL" altLang="pl-PL" sz="1800">
              <a:solidFill>
                <a:schemeClr val="tx1"/>
              </a:solidFill>
              <a:latin typeface="Franklin Gothic Book" pitchFamily="34" charset="0"/>
            </a:endParaRPr>
          </a:p>
          <a:p>
            <a:pPr algn="just">
              <a:buClr>
                <a:srgbClr val="000000"/>
              </a:buClr>
              <a:buFontTx/>
              <a:buChar char="•"/>
            </a:pPr>
            <a:r>
              <a:rPr lang="pl-PL" altLang="pl-PL" sz="1800">
                <a:solidFill>
                  <a:schemeClr val="tx1"/>
                </a:solidFill>
                <a:latin typeface="Franklin Gothic Book" pitchFamily="34" charset="0"/>
                <a:cs typeface="Times New Roman" pitchFamily="18" charset="0"/>
              </a:rPr>
              <a:t>członek komisji wyborczej. </a:t>
            </a:r>
            <a:endParaRPr lang="pl-PL" altLang="pl-PL" sz="1800">
              <a:solidFill>
                <a:schemeClr val="tx1"/>
              </a:solidFill>
              <a:latin typeface="Franklin Gothic Book" pitchFamily="34" charset="0"/>
            </a:endParaRPr>
          </a:p>
        </p:txBody>
      </p:sp>
      <p:sp>
        <p:nvSpPr>
          <p:cNvPr id="23555" name="Rectangle 1"/>
          <p:cNvSpPr>
            <a:spLocks noChangeArrowheads="1"/>
          </p:cNvSpPr>
          <p:nvPr/>
        </p:nvSpPr>
        <p:spPr bwMode="auto">
          <a:xfrm>
            <a:off x="219075" y="3144838"/>
            <a:ext cx="8713788" cy="2032000"/>
          </a:xfrm>
          <a:prstGeom prst="rect">
            <a:avLst/>
          </a:prstGeom>
          <a:noFill/>
          <a:ln w="9525">
            <a:solidFill>
              <a:srgbClr val="90181B"/>
            </a:solidFill>
            <a:miter lim="800000"/>
            <a:headEnd/>
            <a:tailEnd/>
          </a:ln>
        </p:spPr>
        <p:txBody>
          <a:bodyPr anchor="ctr">
            <a:spAutoFit/>
          </a:bodyPr>
          <a:lstStyle/>
          <a:p>
            <a:pPr>
              <a:buClr>
                <a:srgbClr val="000000"/>
              </a:buClr>
            </a:pPr>
            <a:r>
              <a:rPr lang="pl-PL" altLang="pl-PL" sz="1800" b="1" u="sng">
                <a:solidFill>
                  <a:srgbClr val="9D032A"/>
                </a:solidFill>
                <a:latin typeface="Franklin Gothic Book" pitchFamily="34" charset="0"/>
                <a:cs typeface="Times New Roman" pitchFamily="18" charset="0"/>
              </a:rPr>
              <a:t>Mężowie zaufania nie mogą </a:t>
            </a:r>
            <a:endParaRPr lang="pl-PL" altLang="pl-PL" sz="1800">
              <a:solidFill>
                <a:schemeClr val="tx1"/>
              </a:solidFill>
              <a:cs typeface="Times New Roman" pitchFamily="18" charset="0"/>
            </a:endParaRPr>
          </a:p>
          <a:p>
            <a:pPr>
              <a:buClr>
                <a:srgbClr val="000000"/>
              </a:buClr>
              <a:buFont typeface="Arial" charset="0"/>
              <a:buChar char="•"/>
            </a:pPr>
            <a:r>
              <a:rPr lang="pl-PL" altLang="pl-PL" sz="1800">
                <a:solidFill>
                  <a:schemeClr val="tx1"/>
                </a:solidFill>
                <a:cs typeface="Times New Roman" pitchFamily="18" charset="0"/>
              </a:rPr>
              <a:t>wykonywać żadnych czynności członka komisji; </a:t>
            </a:r>
          </a:p>
          <a:p>
            <a:pPr>
              <a:buClr>
                <a:srgbClr val="000000"/>
              </a:buClr>
              <a:buFont typeface="Arial" charset="0"/>
              <a:buChar char="•"/>
            </a:pPr>
            <a:r>
              <a:rPr lang="pl-PL" altLang="pl-PL" sz="1800">
                <a:solidFill>
                  <a:schemeClr val="tx1"/>
                </a:solidFill>
                <a:cs typeface="Times New Roman" pitchFamily="18" charset="0"/>
              </a:rPr>
              <a:t>pomagać wyborcom w głosowaniu ani udzielać im wyjaśnień; </a:t>
            </a:r>
          </a:p>
          <a:p>
            <a:pPr algn="just">
              <a:buClr>
                <a:srgbClr val="000000"/>
              </a:buClr>
              <a:buFont typeface="Arial" charset="0"/>
              <a:buChar char="•"/>
            </a:pPr>
            <a:r>
              <a:rPr lang="pl-PL" altLang="pl-PL" sz="1800">
                <a:solidFill>
                  <a:schemeClr val="tx1"/>
                </a:solidFill>
                <a:cs typeface="Times New Roman" pitchFamily="18" charset="0"/>
              </a:rPr>
              <a:t>liczyć, ani przeglądać kart do głosowania przed rozpoczęciem głosowania, </a:t>
            </a:r>
            <a:br>
              <a:rPr lang="pl-PL" altLang="pl-PL" sz="1800">
                <a:solidFill>
                  <a:schemeClr val="tx1"/>
                </a:solidFill>
                <a:cs typeface="Times New Roman" pitchFamily="18" charset="0"/>
              </a:rPr>
            </a:br>
            <a:r>
              <a:rPr lang="pl-PL" altLang="pl-PL" sz="1800">
                <a:solidFill>
                  <a:schemeClr val="tx1"/>
                </a:solidFill>
                <a:cs typeface="Times New Roman" pitchFamily="18" charset="0"/>
              </a:rPr>
              <a:t>w trakcie głosowania i po jego zakończeniu</a:t>
            </a:r>
            <a:r>
              <a:rPr lang="pl-PL" altLang="pl-PL" sz="1800">
                <a:solidFill>
                  <a:srgbClr val="FF9800"/>
                </a:solidFill>
                <a:cs typeface="Times New Roman" pitchFamily="18" charset="0"/>
              </a:rPr>
              <a:t>, tj. nie mogą mieć żadnego kontaktu fizycznego z kartami do głosowania</a:t>
            </a:r>
            <a:r>
              <a:rPr lang="pl-PL" altLang="pl-PL" sz="1800">
                <a:solidFill>
                  <a:schemeClr val="tx1"/>
                </a:solidFill>
                <a:cs typeface="Times New Roman" pitchFamily="18" charset="0"/>
              </a:rPr>
              <a:t> – nie mogą dotykać kart – w żadnym momencie; </a:t>
            </a:r>
          </a:p>
        </p:txBody>
      </p:sp>
      <p:sp>
        <p:nvSpPr>
          <p:cNvPr id="7" name="Prostokąt 6"/>
          <p:cNvSpPr>
            <a:spLocks noChangeArrowheads="1"/>
          </p:cNvSpPr>
          <p:nvPr/>
        </p:nvSpPr>
        <p:spPr bwMode="auto">
          <a:xfrm>
            <a:off x="219075" y="5362575"/>
            <a:ext cx="8713788" cy="708025"/>
          </a:xfrm>
          <a:prstGeom prst="rect">
            <a:avLst/>
          </a:prstGeom>
          <a:solidFill>
            <a:srgbClr val="9D032A"/>
          </a:solidFill>
          <a:ln w="28575">
            <a:solidFill>
              <a:schemeClr val="bg1">
                <a:lumMod val="75000"/>
              </a:schemeClr>
            </a:solidFill>
            <a:miter lim="800000"/>
            <a:headEnd/>
            <a:tailEnd/>
          </a:ln>
        </p:spPr>
        <p:txBody>
          <a:bodyPr>
            <a:spAutoFit/>
          </a:bodyPr>
          <a:lstStyle/>
          <a:p>
            <a:pPr algn="just" fontAlgn="auto">
              <a:spcBef>
                <a:spcPts val="0"/>
              </a:spcBef>
              <a:spcAft>
                <a:spcPts val="0"/>
              </a:spcAft>
              <a:buClr>
                <a:srgbClr val="000000"/>
              </a:buClr>
              <a:buFont typeface="Arial"/>
              <a:buNone/>
              <a:defRPr/>
            </a:pPr>
            <a:r>
              <a:rPr lang="pl-PL" altLang="pl-PL" sz="2000" b="1" kern="0" dirty="0">
                <a:solidFill>
                  <a:schemeClr val="bg1"/>
                </a:solidFill>
                <a:latin typeface="Franklin Gothic Book" panose="020B0503020102020204" pitchFamily="34" charset="0"/>
                <a:ea typeface="SimSun" pitchFamily="2" charset="-122"/>
                <a:cs typeface="Arial" pitchFamily="34" charset="0"/>
                <a:sym typeface="Arial"/>
              </a:rPr>
              <a:t>Niedopuszczalne jest utrudnianie przez członków komisji obwodowej obserwacji mężom zaufania wszystkich wykonywanych czynności. </a:t>
            </a:r>
            <a:endParaRPr lang="pl-PL" altLang="pl-PL" sz="2000" b="1" kern="0" dirty="0">
              <a:solidFill>
                <a:schemeClr val="bg1"/>
              </a:solidFill>
              <a:latin typeface="Franklin Gothic Book" panose="020B0503020102020204" pitchFamily="34" charset="0"/>
              <a:ea typeface="Arial"/>
              <a:cs typeface="Arial" pitchFamily="34" charset="0"/>
              <a:sym typeface="Arial"/>
            </a:endParaRPr>
          </a:p>
        </p:txBody>
      </p:sp>
      <p:sp>
        <p:nvSpPr>
          <p:cNvPr id="23557" name="Symbol zastępczy numeru slajdu 2"/>
          <p:cNvSpPr>
            <a:spLocks noGrp="1"/>
          </p:cNvSpPr>
          <p:nvPr>
            <p:ph type="sldNum" sz="quarter" idx="10"/>
          </p:nvPr>
        </p:nvSpPr>
        <p:spPr>
          <a:noFill/>
        </p:spPr>
        <p:txBody>
          <a:bodyPr/>
          <a:lstStyle/>
          <a:p>
            <a:fld id="{1A7044D4-61B6-4957-8A07-BA571902F9DB}" type="slidenum">
              <a:rPr lang="pl-PL" smtClean="0"/>
              <a:pPr/>
              <a:t>6</a:t>
            </a:fld>
            <a:endParaRPr lang="pl-PL" smtClean="0"/>
          </a:p>
        </p:txBody>
      </p:sp>
      <p:pic>
        <p:nvPicPr>
          <p:cNvPr id="23558" name="Obraz 6"/>
          <p:cNvPicPr>
            <a:picLocks noChangeAspect="1"/>
          </p:cNvPicPr>
          <p:nvPr/>
        </p:nvPicPr>
        <p:blipFill>
          <a:blip r:embed="rId2"/>
          <a:srcRect/>
          <a:stretch>
            <a:fillRect/>
          </a:stretch>
        </p:blipFill>
        <p:spPr bwMode="auto">
          <a:xfrm>
            <a:off x="7818438" y="146050"/>
            <a:ext cx="1185862" cy="500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pole tekstowe 1"/>
          <p:cNvSpPr txBox="1">
            <a:spLocks noChangeArrowheads="1"/>
          </p:cNvSpPr>
          <p:nvPr/>
        </p:nvSpPr>
        <p:spPr bwMode="auto">
          <a:xfrm>
            <a:off x="420688" y="785813"/>
            <a:ext cx="9359900" cy="676275"/>
          </a:xfrm>
          <a:prstGeom prst="rect">
            <a:avLst/>
          </a:prstGeom>
          <a:noFill/>
          <a:ln w="9525">
            <a:noFill/>
            <a:miter lim="800000"/>
            <a:headEnd/>
            <a:tailEnd/>
          </a:ln>
        </p:spPr>
        <p:txBody>
          <a:bodyPr>
            <a:spAutoFit/>
          </a:bodyPr>
          <a:lstStyle/>
          <a:p>
            <a:pPr>
              <a:buClr>
                <a:srgbClr val="000000"/>
              </a:buClr>
            </a:pPr>
            <a:r>
              <a:rPr lang="pl-PL" altLang="pl-PL" sz="2000" b="1">
                <a:solidFill>
                  <a:srgbClr val="9D032A"/>
                </a:solidFill>
                <a:latin typeface="Arial Black" pitchFamily="34" charset="0"/>
              </a:rPr>
              <a:t>                      WYDAWANIE ZAŚWIADCZEŃ</a:t>
            </a:r>
          </a:p>
          <a:p>
            <a:pPr>
              <a:buClr>
                <a:srgbClr val="000000"/>
              </a:buClr>
            </a:pPr>
            <a:r>
              <a:rPr lang="pl-PL" altLang="pl-PL" sz="1800" b="1">
                <a:solidFill>
                  <a:srgbClr val="9D032A"/>
                </a:solidFill>
                <a:latin typeface="Arial Black" pitchFamily="34" charset="0"/>
              </a:rPr>
              <a:t>  (potwierdzających odmowę wydania karty do głosowania)   </a:t>
            </a:r>
          </a:p>
        </p:txBody>
      </p:sp>
      <p:sp>
        <p:nvSpPr>
          <p:cNvPr id="83970" name="Prostokąt 4"/>
          <p:cNvSpPr>
            <a:spLocks noChangeArrowheads="1"/>
          </p:cNvSpPr>
          <p:nvPr/>
        </p:nvSpPr>
        <p:spPr bwMode="auto">
          <a:xfrm>
            <a:off x="490538" y="1773238"/>
            <a:ext cx="8183562" cy="1200150"/>
          </a:xfrm>
          <a:prstGeom prst="rect">
            <a:avLst/>
          </a:prstGeom>
          <a:noFill/>
          <a:ln w="9525">
            <a:noFill/>
            <a:miter lim="800000"/>
            <a:headEnd/>
            <a:tailEnd/>
          </a:ln>
        </p:spPr>
        <p:txBody>
          <a:bodyPr>
            <a:spAutoFit/>
          </a:bodyPr>
          <a:lstStyle/>
          <a:p>
            <a:pPr marL="342900" indent="-342900" algn="just">
              <a:buClr>
                <a:srgbClr val="000000"/>
              </a:buClr>
              <a:buFont typeface="Arial" charset="0"/>
              <a:buChar char="•"/>
            </a:pPr>
            <a:r>
              <a:rPr lang="pl-PL" altLang="pl-PL" sz="1800">
                <a:solidFill>
                  <a:schemeClr val="tx1"/>
                </a:solidFill>
              </a:rPr>
              <a:t>na żądanie wyborcy komisja obowiązana jest również wydać zaświadczenie potwierdzające odmowę wydania karty do głosowania z podaniem przyczyny odmowy (np. gdy wyborca nie jest ujęty w spisie wyborców).</a:t>
            </a:r>
          </a:p>
        </p:txBody>
      </p:sp>
      <p:sp>
        <p:nvSpPr>
          <p:cNvPr id="2" name="Symbol zastępczy zawartości 1"/>
          <p:cNvSpPr>
            <a:spLocks noGrp="1"/>
          </p:cNvSpPr>
          <p:nvPr>
            <p:ph sz="quarter" idx="4294967295"/>
          </p:nvPr>
        </p:nvSpPr>
        <p:spPr>
          <a:xfrm>
            <a:off x="773113" y="3457575"/>
            <a:ext cx="8280400" cy="2646363"/>
          </a:xfrm>
        </p:spPr>
        <p:txBody>
          <a:bodyPr spcFirstLastPara="1">
            <a:normAutofit fontScale="92500" lnSpcReduction="20000"/>
          </a:bodyPr>
          <a:lstStyle/>
          <a:p>
            <a:pPr marL="457200" indent="-381000" eaLnBrk="1" fontAlgn="ctr" hangingPunct="1">
              <a:spcBef>
                <a:spcPts val="600"/>
              </a:spcBef>
              <a:spcAft>
                <a:spcPts val="0"/>
              </a:spcAft>
              <a:buClr>
                <a:schemeClr val="accent4"/>
              </a:buClr>
              <a:buSzPts val="2400"/>
              <a:buFont typeface="Arial" panose="020B0604020202020204" pitchFamily="34" charset="0"/>
              <a:buChar char="•"/>
              <a:defRPr/>
            </a:pPr>
            <a:r>
              <a:rPr lang="pl-PL" sz="2000" b="1" dirty="0">
                <a:solidFill>
                  <a:srgbClr val="0070C0"/>
                </a:solidFill>
                <a:latin typeface="Roboto Condensed Light"/>
                <a:ea typeface="Roboto Condensed Light"/>
                <a:cs typeface="Roboto Condensed Light"/>
                <a:sym typeface="Roboto Condensed Light"/>
              </a:rPr>
              <a:t>przepisy Kodeksu wyborczego nie zabraniają robienia zdjęć w lokalu  wyborczym przez wyborców. </a:t>
            </a:r>
          </a:p>
          <a:p>
            <a:pPr marL="457200" indent="-381000" eaLnBrk="1" fontAlgn="ctr" hangingPunct="1">
              <a:spcBef>
                <a:spcPts val="600"/>
              </a:spcBef>
              <a:spcAft>
                <a:spcPts val="0"/>
              </a:spcAft>
              <a:buClr>
                <a:schemeClr val="accent4"/>
              </a:buClr>
              <a:buSzPts val="2400"/>
              <a:buFont typeface="Arial" panose="020B0604020202020204" pitchFamily="34" charset="0"/>
              <a:buChar char="•"/>
              <a:defRPr/>
            </a:pPr>
            <a:endParaRPr lang="pl-PL" sz="2000" dirty="0">
              <a:solidFill>
                <a:schemeClr val="dk1"/>
              </a:solidFill>
              <a:latin typeface="Roboto Condensed Light"/>
              <a:ea typeface="Roboto Condensed Light"/>
              <a:cs typeface="Roboto Condensed Light"/>
              <a:sym typeface="Roboto Condensed Light"/>
            </a:endParaRPr>
          </a:p>
          <a:p>
            <a:pPr marL="457200" indent="-381000" eaLnBrk="1" fontAlgn="ctr" hangingPunct="1">
              <a:spcBef>
                <a:spcPts val="600"/>
              </a:spcBef>
              <a:spcAft>
                <a:spcPts val="0"/>
              </a:spcAft>
              <a:buClr>
                <a:schemeClr val="accent4"/>
              </a:buClr>
              <a:buSzPts val="2400"/>
              <a:buFont typeface="Arial" panose="020B0604020202020204" pitchFamily="34" charset="0"/>
              <a:buChar char="•"/>
              <a:defRPr/>
            </a:pPr>
            <a:r>
              <a:rPr lang="pl-PL" sz="2000" dirty="0">
                <a:solidFill>
                  <a:schemeClr val="dk1"/>
                </a:solidFill>
                <a:latin typeface="Roboto Condensed Light"/>
                <a:ea typeface="Roboto Condensed Light"/>
                <a:cs typeface="Roboto Condensed Light"/>
                <a:sym typeface="Roboto Condensed Light"/>
              </a:rPr>
              <a:t>przewodniczący komisji uprawniony jest, jeżeli uzna to za zasadne, do wydania odmowy wykonania zdjęć przez wyborcę w lokalu wyborczym.</a:t>
            </a:r>
          </a:p>
          <a:p>
            <a:pPr marL="457200" indent="-381000" eaLnBrk="1" fontAlgn="ctr" hangingPunct="1">
              <a:spcBef>
                <a:spcPts val="600"/>
              </a:spcBef>
              <a:spcAft>
                <a:spcPts val="0"/>
              </a:spcAft>
              <a:buClr>
                <a:schemeClr val="accent4"/>
              </a:buClr>
              <a:buSzPts val="2400"/>
              <a:buFont typeface="Arial" panose="020B0604020202020204" pitchFamily="34" charset="0"/>
              <a:buChar char="•"/>
              <a:defRPr/>
            </a:pPr>
            <a:endParaRPr lang="pl-PL" sz="2000" b="1" dirty="0">
              <a:solidFill>
                <a:schemeClr val="dk1"/>
              </a:solidFill>
              <a:latin typeface="Roboto Condensed Light"/>
              <a:ea typeface="Roboto Condensed Light"/>
              <a:cs typeface="Roboto Condensed Light"/>
              <a:sym typeface="Roboto Condensed Light"/>
            </a:endParaRPr>
          </a:p>
          <a:p>
            <a:pPr marL="457200" indent="-381000" eaLnBrk="1" fontAlgn="ctr" hangingPunct="1">
              <a:spcBef>
                <a:spcPts val="600"/>
              </a:spcBef>
              <a:spcAft>
                <a:spcPts val="0"/>
              </a:spcAft>
              <a:buClr>
                <a:schemeClr val="accent4"/>
              </a:buClr>
              <a:buSzPts val="2400"/>
              <a:buFont typeface="Arial" panose="020B0604020202020204" pitchFamily="34" charset="0"/>
              <a:buChar char="•"/>
              <a:defRPr/>
            </a:pPr>
            <a:r>
              <a:rPr lang="pl-PL" sz="2000" b="1" dirty="0">
                <a:solidFill>
                  <a:srgbClr val="C00000"/>
                </a:solidFill>
                <a:latin typeface="Roboto Condensed Light"/>
                <a:ea typeface="Roboto Condensed Light"/>
                <a:cs typeface="Roboto Condensed Light"/>
                <a:sym typeface="Roboto Condensed Light"/>
              </a:rPr>
              <a:t>niedopuszczalne jest robienie zdjęć lub nagrywanie spisu wyborców.</a:t>
            </a:r>
            <a:endParaRPr lang="pl-PL" sz="2000" dirty="0">
              <a:solidFill>
                <a:srgbClr val="C00000"/>
              </a:solidFill>
              <a:latin typeface="Roboto Condensed Light"/>
              <a:ea typeface="Roboto Condensed Light"/>
              <a:cs typeface="Roboto Condensed Light"/>
              <a:sym typeface="Roboto Condensed Light"/>
            </a:endParaRPr>
          </a:p>
          <a:p>
            <a:pPr eaLnBrk="1" fontAlgn="auto" hangingPunct="1">
              <a:spcBef>
                <a:spcPts val="600"/>
              </a:spcBef>
              <a:spcAft>
                <a:spcPts val="0"/>
              </a:spcAft>
              <a:buClr>
                <a:schemeClr val="accent4"/>
              </a:buClr>
              <a:buSzPts val="2400"/>
              <a:buFont typeface="Arial" panose="020B0604020202020204" pitchFamily="34" charset="0"/>
              <a:buNone/>
              <a:defRPr/>
            </a:pPr>
            <a:endParaRPr lang="pl-PL" sz="2000" dirty="0">
              <a:solidFill>
                <a:schemeClr val="dk1"/>
              </a:solidFill>
              <a:latin typeface="Roboto Condensed Light"/>
              <a:ea typeface="Roboto Condensed Light"/>
              <a:cs typeface="Roboto Condensed Light"/>
              <a:sym typeface="Roboto Condensed Light"/>
            </a:endParaRPr>
          </a:p>
        </p:txBody>
      </p:sp>
      <p:pic>
        <p:nvPicPr>
          <p:cNvPr id="83972" name="Obraz 6"/>
          <p:cNvPicPr>
            <a:picLocks noChangeAspect="1"/>
          </p:cNvPicPr>
          <p:nvPr/>
        </p:nvPicPr>
        <p:blipFill>
          <a:blip r:embed="rId2"/>
          <a:srcRect/>
          <a:stretch>
            <a:fillRect/>
          </a:stretch>
        </p:blipFill>
        <p:spPr bwMode="auto">
          <a:xfrm>
            <a:off x="7818438" y="146050"/>
            <a:ext cx="1185862" cy="500063"/>
          </a:xfrm>
          <a:prstGeom prst="rect">
            <a:avLst/>
          </a:prstGeom>
          <a:noFill/>
          <a:ln w="9525">
            <a:noFill/>
            <a:miter lim="800000"/>
            <a:headEnd/>
            <a:tailEnd/>
          </a:ln>
        </p:spPr>
      </p:pic>
      <p:sp>
        <p:nvSpPr>
          <p:cNvPr id="83973" name="Slide Number Placeholder 2"/>
          <p:cNvSpPr>
            <a:spLocks noGrp="1"/>
          </p:cNvSpPr>
          <p:nvPr>
            <p:ph type="sldNum" sz="quarter" idx="10"/>
          </p:nvPr>
        </p:nvSpPr>
        <p:spPr>
          <a:noFill/>
        </p:spPr>
        <p:txBody>
          <a:bodyPr/>
          <a:lstStyle/>
          <a:p>
            <a:fld id="{8EFC9AF7-A815-43BE-833F-957438E73CC9}" type="slidenum">
              <a:rPr lang="en-US" smtClean="0"/>
              <a:pPr/>
              <a:t>60</a:t>
            </a:fld>
            <a:endParaRPr lang="en-US"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pole tekstowe 1"/>
          <p:cNvSpPr txBox="1">
            <a:spLocks noChangeArrowheads="1"/>
          </p:cNvSpPr>
          <p:nvPr/>
        </p:nvSpPr>
        <p:spPr bwMode="auto">
          <a:xfrm>
            <a:off x="17463" y="828675"/>
            <a:ext cx="8423275" cy="400050"/>
          </a:xfrm>
          <a:prstGeom prst="rect">
            <a:avLst/>
          </a:prstGeom>
          <a:noFill/>
          <a:ln w="9525">
            <a:noFill/>
            <a:miter lim="800000"/>
            <a:headEnd/>
            <a:tailEnd/>
          </a:ln>
        </p:spPr>
        <p:txBody>
          <a:bodyPr>
            <a:spAutoFit/>
          </a:bodyPr>
          <a:lstStyle/>
          <a:p>
            <a:pPr>
              <a:buClr>
                <a:srgbClr val="000000"/>
              </a:buClr>
            </a:pPr>
            <a:r>
              <a:rPr lang="pl-PL" altLang="pl-PL" sz="2000" b="1">
                <a:solidFill>
                  <a:schemeClr val="bg1"/>
                </a:solidFill>
                <a:latin typeface="Arial Black" pitchFamily="34" charset="0"/>
              </a:rPr>
              <a:t>            REZERWA KART DO GŁOSOWANIA</a:t>
            </a:r>
            <a:endParaRPr lang="pl-PL" altLang="pl-PL" sz="2000">
              <a:solidFill>
                <a:schemeClr val="bg1"/>
              </a:solidFill>
              <a:latin typeface="Arial Black" pitchFamily="34" charset="0"/>
            </a:endParaRPr>
          </a:p>
        </p:txBody>
      </p:sp>
      <p:sp>
        <p:nvSpPr>
          <p:cNvPr id="84994" name="Prostokąt 2"/>
          <p:cNvSpPr>
            <a:spLocks noChangeArrowheads="1"/>
          </p:cNvSpPr>
          <p:nvPr/>
        </p:nvSpPr>
        <p:spPr bwMode="auto">
          <a:xfrm>
            <a:off x="304800" y="3400425"/>
            <a:ext cx="8526463" cy="1320800"/>
          </a:xfrm>
          <a:prstGeom prst="rect">
            <a:avLst/>
          </a:prstGeom>
          <a:noFill/>
          <a:ln w="9525">
            <a:solidFill>
              <a:srgbClr val="9D032A"/>
            </a:solidFill>
            <a:miter lim="800000"/>
            <a:headEnd/>
            <a:tailEnd/>
          </a:ln>
        </p:spPr>
        <p:txBody>
          <a:bodyPr>
            <a:spAutoFit/>
          </a:bodyPr>
          <a:lstStyle/>
          <a:p>
            <a:pPr>
              <a:buClr>
                <a:srgbClr val="000000"/>
              </a:buClr>
              <a:buFont typeface="Arial" charset="0"/>
              <a:buNone/>
            </a:pPr>
            <a:endParaRPr lang="pl-PL" sz="1600">
              <a:latin typeface="Franklin Gothic Medium" pitchFamily="34" charset="0"/>
            </a:endParaRPr>
          </a:p>
          <a:p>
            <a:pPr>
              <a:buClr>
                <a:srgbClr val="000000"/>
              </a:buClr>
              <a:buFont typeface="Arial" charset="0"/>
              <a:buNone/>
            </a:pPr>
            <a:r>
              <a:rPr lang="pl-PL" sz="2400">
                <a:latin typeface="Franklin Gothic Medium" pitchFamily="34" charset="0"/>
              </a:rPr>
              <a:t>Komisja na bieżąco sprawdza liczbę podpisów w spisie potwierdzających otrzymanie karty przez wyborców</a:t>
            </a:r>
          </a:p>
          <a:p>
            <a:pPr>
              <a:buClr>
                <a:srgbClr val="000000"/>
              </a:buClr>
              <a:buFont typeface="Arial" charset="0"/>
              <a:buNone/>
            </a:pPr>
            <a:r>
              <a:rPr lang="pl-PL" sz="1600">
                <a:latin typeface="Franklin Gothic Medium" pitchFamily="34" charset="0"/>
              </a:rPr>
              <a:t> </a:t>
            </a:r>
          </a:p>
        </p:txBody>
      </p:sp>
      <p:sp>
        <p:nvSpPr>
          <p:cNvPr id="9" name="Symbol zastępczy tekstu 8"/>
          <p:cNvSpPr>
            <a:spLocks noGrp="1"/>
          </p:cNvSpPr>
          <p:nvPr>
            <p:ph type="body" idx="4294967295"/>
          </p:nvPr>
        </p:nvSpPr>
        <p:spPr>
          <a:xfrm>
            <a:off x="292100" y="1895475"/>
            <a:ext cx="8526463" cy="1177925"/>
          </a:xfrm>
        </p:spPr>
        <p:txBody>
          <a:bodyPr spcFirstLastPara="1">
            <a:noAutofit/>
          </a:bodyPr>
          <a:lstStyle/>
          <a:p>
            <a:pPr marL="285750" indent="-285750" algn="just" eaLnBrk="1" fontAlgn="auto" hangingPunct="1">
              <a:spcBef>
                <a:spcPts val="600"/>
              </a:spcBef>
              <a:spcAft>
                <a:spcPts val="0"/>
              </a:spcAft>
              <a:buClr>
                <a:schemeClr val="accent4"/>
              </a:buClr>
              <a:buSzPts val="2400"/>
              <a:buFont typeface="Arial" panose="020B0604020202020204" pitchFamily="34" charset="0"/>
              <a:buChar char="•"/>
              <a:defRPr/>
            </a:pPr>
            <a:r>
              <a:rPr lang="pl-PL" dirty="0">
                <a:solidFill>
                  <a:schemeClr val="tx1"/>
                </a:solidFill>
                <a:latin typeface="Franklin Gothic Book" panose="020B0503020102020204" pitchFamily="34" charset="0"/>
                <a:ea typeface="Roboto Condensed Light"/>
                <a:cs typeface="Roboto Condensed Light"/>
                <a:sym typeface="Roboto Condensed Light"/>
              </a:rPr>
              <a:t>każda komisja </a:t>
            </a:r>
            <a:r>
              <a:rPr lang="pl-PL" b="1" dirty="0">
                <a:solidFill>
                  <a:schemeClr val="accent5"/>
                </a:solidFill>
                <a:latin typeface="Franklin Gothic Book" panose="020B0503020102020204" pitchFamily="34" charset="0"/>
                <a:ea typeface="Roboto Condensed Light"/>
                <a:cs typeface="Roboto Condensed Light"/>
                <a:sym typeface="Roboto Condensed Light"/>
              </a:rPr>
              <a:t>otrzyma 90% kart</a:t>
            </a:r>
            <a:r>
              <a:rPr lang="pl-PL" dirty="0">
                <a:solidFill>
                  <a:schemeClr val="tx1"/>
                </a:solidFill>
                <a:latin typeface="Franklin Gothic Book" panose="020B0503020102020204" pitchFamily="34" charset="0"/>
                <a:ea typeface="Roboto Condensed Light"/>
                <a:cs typeface="Roboto Condensed Light"/>
                <a:sym typeface="Roboto Condensed Light"/>
              </a:rPr>
              <a:t>, w stosunku do liczby uprawnionych w danym obwodzie głosowania. Pozostałe 10% z każdego obwodu będzie stanowiło rezerwę Okręgowej Komisji Wyborczej i przechowywane będzie w urzędzie gminy.</a:t>
            </a:r>
          </a:p>
        </p:txBody>
      </p:sp>
      <p:pic>
        <p:nvPicPr>
          <p:cNvPr id="84996" name="Obraz 6"/>
          <p:cNvPicPr>
            <a:picLocks noChangeAspect="1"/>
          </p:cNvPicPr>
          <p:nvPr/>
        </p:nvPicPr>
        <p:blipFill>
          <a:blip r:embed="rId2"/>
          <a:srcRect/>
          <a:stretch>
            <a:fillRect/>
          </a:stretch>
        </p:blipFill>
        <p:spPr bwMode="auto">
          <a:xfrm>
            <a:off x="7818438" y="146050"/>
            <a:ext cx="1185862" cy="500063"/>
          </a:xfrm>
          <a:prstGeom prst="rect">
            <a:avLst/>
          </a:prstGeom>
          <a:noFill/>
          <a:ln w="9525">
            <a:noFill/>
            <a:miter lim="800000"/>
            <a:headEnd/>
            <a:tailEnd/>
          </a:ln>
        </p:spPr>
      </p:pic>
      <p:sp>
        <p:nvSpPr>
          <p:cNvPr id="84997" name="Slide Number Placeholder 3"/>
          <p:cNvSpPr>
            <a:spLocks noGrp="1"/>
          </p:cNvSpPr>
          <p:nvPr>
            <p:ph type="sldNum" sz="quarter" idx="10"/>
          </p:nvPr>
        </p:nvSpPr>
        <p:spPr>
          <a:noFill/>
        </p:spPr>
        <p:txBody>
          <a:bodyPr/>
          <a:lstStyle/>
          <a:p>
            <a:fld id="{B837200D-83AF-4670-A016-61F796207342}" type="slidenum">
              <a:rPr lang="pl-PL" smtClean="0"/>
              <a:pPr/>
              <a:t>61</a:t>
            </a:fld>
            <a:endParaRPr lang="pl-PL"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517775" y="1522413"/>
            <a:ext cx="9499600" cy="2832100"/>
          </a:xfrm>
          <a:prstGeom prst="rect">
            <a:avLst/>
          </a:prstGeom>
        </p:spPr>
        <p:txBody>
          <a:bodyPr>
            <a:spAutoFit/>
          </a:bodyPr>
          <a:lstStyle/>
          <a:p>
            <a:pPr>
              <a:buClr>
                <a:srgbClr val="000000"/>
              </a:buClr>
              <a:buFont typeface="Arial" charset="0"/>
              <a:buNone/>
              <a:defRPr/>
            </a:pPr>
            <a:r>
              <a:rPr lang="pl-PL" sz="5400">
                <a:solidFill>
                  <a:srgbClr val="FFFFFF"/>
                </a:solidFill>
                <a:effectLst>
                  <a:outerShdw blurRad="38100" dist="38100" dir="2700000" algn="tl">
                    <a:srgbClr val="C0C0C0"/>
                  </a:outerShdw>
                </a:effectLst>
                <a:latin typeface="Segoe UI Semibold" pitchFamily="34" charset="0"/>
              </a:rPr>
              <a:t>				Informacja</a:t>
            </a:r>
            <a:br>
              <a:rPr lang="pl-PL" sz="5400">
                <a:solidFill>
                  <a:srgbClr val="FFFFFF"/>
                </a:solidFill>
                <a:effectLst>
                  <a:outerShdw blurRad="38100" dist="38100" dir="2700000" algn="tl">
                    <a:srgbClr val="C0C0C0"/>
                  </a:outerShdw>
                </a:effectLst>
                <a:latin typeface="Segoe UI Semibold" pitchFamily="34" charset="0"/>
              </a:rPr>
            </a:br>
            <a:r>
              <a:rPr lang="pl-PL" sz="5400">
                <a:solidFill>
                  <a:srgbClr val="FFFFFF"/>
                </a:solidFill>
                <a:effectLst>
                  <a:outerShdw blurRad="38100" dist="38100" dir="2700000" algn="tl">
                    <a:srgbClr val="C0C0C0"/>
                  </a:outerShdw>
                </a:effectLst>
                <a:latin typeface="Segoe UI Semibold" pitchFamily="34" charset="0"/>
              </a:rPr>
              <a:t>				o frekwencji</a:t>
            </a:r>
          </a:p>
          <a:p>
            <a:pPr>
              <a:buClr>
                <a:srgbClr val="000000"/>
              </a:buClr>
              <a:buFont typeface="Arial" charset="0"/>
              <a:buNone/>
              <a:defRPr/>
            </a:pPr>
            <a:r>
              <a:rPr lang="pl-PL" sz="2400">
                <a:solidFill>
                  <a:srgbClr val="FFFFFF"/>
                </a:solidFill>
                <a:effectLst>
                  <a:outerShdw blurRad="38100" dist="38100" dir="2700000" algn="tl">
                    <a:srgbClr val="C0C0C0"/>
                  </a:outerShdw>
                </a:effectLst>
                <a:latin typeface="Segoe UI Semibold" pitchFamily="34" charset="0"/>
              </a:rPr>
              <a:t>				</a:t>
            </a:r>
          </a:p>
          <a:p>
            <a:pPr>
              <a:buClr>
                <a:srgbClr val="000000"/>
              </a:buClr>
              <a:buFont typeface="Arial" charset="0"/>
              <a:buNone/>
              <a:defRPr/>
            </a:pPr>
            <a:r>
              <a:rPr lang="pl-PL" sz="2400">
                <a:solidFill>
                  <a:srgbClr val="FFFFFF"/>
                </a:solidFill>
                <a:effectLst>
                  <a:outerShdw blurRad="38100" dist="38100" dir="2700000" algn="tl">
                    <a:srgbClr val="C0C0C0"/>
                  </a:outerShdw>
                </a:effectLst>
                <a:latin typeface="Segoe UI Semibold" pitchFamily="34" charset="0"/>
              </a:rPr>
              <a:t>				wg. stanu na godz. 12.00 i 17.00</a:t>
            </a:r>
          </a:p>
          <a:p>
            <a:pPr>
              <a:buClr>
                <a:srgbClr val="000000"/>
              </a:buClr>
              <a:buFont typeface="Arial" charset="0"/>
              <a:buNone/>
              <a:defRPr/>
            </a:pPr>
            <a:endParaRPr lang="pl-PL" sz="2400">
              <a:solidFill>
                <a:srgbClr val="FFFFFF"/>
              </a:solidFill>
              <a:effectLst>
                <a:outerShdw blurRad="38100" dist="38100" dir="2700000" algn="tl">
                  <a:srgbClr val="C0C0C0"/>
                </a:outerShdw>
              </a:effectLst>
              <a:latin typeface="Segoe UI Semibold" pitchFamily="34" charset="0"/>
            </a:endParaRPr>
          </a:p>
        </p:txBody>
      </p:sp>
      <p:sp>
        <p:nvSpPr>
          <p:cNvPr id="86018" name="Slide Number Placeholder 3"/>
          <p:cNvSpPr>
            <a:spLocks noGrp="1"/>
          </p:cNvSpPr>
          <p:nvPr>
            <p:ph type="sldNum" sz="quarter" idx="10"/>
          </p:nvPr>
        </p:nvSpPr>
        <p:spPr>
          <a:noFill/>
        </p:spPr>
        <p:txBody>
          <a:bodyPr/>
          <a:lstStyle/>
          <a:p>
            <a:fld id="{A80DE5EA-CB86-4D4E-A9E9-9CA5C90AE1A7}" type="slidenum">
              <a:rPr lang="pl-PL" smtClean="0"/>
              <a:pPr/>
              <a:t>62</a:t>
            </a:fld>
            <a:endParaRPr lang="pl-PL"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Prostokąt 14"/>
          <p:cNvSpPr>
            <a:spLocks noChangeArrowheads="1"/>
          </p:cNvSpPr>
          <p:nvPr/>
        </p:nvSpPr>
        <p:spPr bwMode="auto">
          <a:xfrm>
            <a:off x="512763" y="4702175"/>
            <a:ext cx="7704137" cy="1476375"/>
          </a:xfrm>
          <a:prstGeom prst="rect">
            <a:avLst/>
          </a:prstGeom>
          <a:solidFill>
            <a:schemeClr val="accent2">
              <a:lumMod val="40000"/>
              <a:lumOff val="60000"/>
            </a:schemeClr>
          </a:solidFill>
          <a:ln>
            <a:noFill/>
          </a:ln>
        </p:spPr>
        <p:txBody>
          <a:bodyPr>
            <a:spAutoFit/>
          </a:bodyPr>
          <a:lstStyle/>
          <a:p>
            <a:pPr algn="just">
              <a:buClr>
                <a:srgbClr val="000000"/>
              </a:buClr>
              <a:defRPr/>
            </a:pPr>
            <a:r>
              <a:rPr lang="pl-PL" altLang="pl-PL" sz="1800" b="1">
                <a:solidFill>
                  <a:schemeClr val="tx1"/>
                </a:solidFill>
              </a:rPr>
              <a:t>Informację o liczbie osób uprawnionych do głosowania oraz </a:t>
            </a:r>
            <a:br>
              <a:rPr lang="pl-PL" altLang="pl-PL" sz="1800" b="1">
                <a:solidFill>
                  <a:schemeClr val="tx1"/>
                </a:solidFill>
              </a:rPr>
            </a:br>
            <a:r>
              <a:rPr lang="pl-PL" altLang="pl-PL" sz="1800" b="1">
                <a:solidFill>
                  <a:schemeClr val="tx1"/>
                </a:solidFill>
              </a:rPr>
              <a:t>o liczbie wyborców, którym wydano karty do głosowania, obwodowa komisja wyborcza udostępnia na drzwiach wejściowych do lokalu wyborczego, niezwłocznie po przekazaniu danych Państwowej Komisji Wyborczej.</a:t>
            </a:r>
          </a:p>
        </p:txBody>
      </p:sp>
      <p:sp>
        <p:nvSpPr>
          <p:cNvPr id="2" name="pole tekstowe 1"/>
          <p:cNvSpPr txBox="1">
            <a:spLocks noChangeArrowheads="1"/>
          </p:cNvSpPr>
          <p:nvPr/>
        </p:nvSpPr>
        <p:spPr bwMode="auto">
          <a:xfrm>
            <a:off x="-98425" y="771525"/>
            <a:ext cx="8928100" cy="400050"/>
          </a:xfrm>
          <a:prstGeom prst="rect">
            <a:avLst/>
          </a:prstGeom>
          <a:noFill/>
          <a:ln w="9525">
            <a:noFill/>
            <a:miter lim="800000"/>
            <a:headEnd/>
            <a:tailEnd/>
          </a:ln>
        </p:spPr>
        <p:txBody>
          <a:bodyPr>
            <a:spAutoFit/>
          </a:bodyPr>
          <a:lstStyle/>
          <a:p>
            <a:pPr>
              <a:buClr>
                <a:srgbClr val="000000"/>
              </a:buClr>
            </a:pPr>
            <a:r>
              <a:rPr lang="pl-PL" altLang="pl-PL" sz="2000" b="1">
                <a:solidFill>
                  <a:schemeClr val="bg1"/>
                </a:solidFill>
                <a:latin typeface="Arial Black" pitchFamily="34" charset="0"/>
              </a:rPr>
              <a:t>            PODANIE DANYCH O FREKWENCJI</a:t>
            </a:r>
            <a:endParaRPr lang="pl-PL" altLang="pl-PL" sz="2000">
              <a:solidFill>
                <a:schemeClr val="bg1"/>
              </a:solidFill>
              <a:latin typeface="Arial Black" pitchFamily="34" charset="0"/>
            </a:endParaRPr>
          </a:p>
        </p:txBody>
      </p:sp>
      <p:sp>
        <p:nvSpPr>
          <p:cNvPr id="87043" name="Prostokąt 4"/>
          <p:cNvSpPr>
            <a:spLocks noChangeArrowheads="1"/>
          </p:cNvSpPr>
          <p:nvPr/>
        </p:nvSpPr>
        <p:spPr bwMode="auto">
          <a:xfrm>
            <a:off x="363538" y="1976438"/>
            <a:ext cx="7632700" cy="2586037"/>
          </a:xfrm>
          <a:prstGeom prst="rect">
            <a:avLst/>
          </a:prstGeom>
          <a:noFill/>
          <a:ln w="9525">
            <a:noFill/>
            <a:miter lim="800000"/>
            <a:headEnd/>
            <a:tailEnd/>
          </a:ln>
        </p:spPr>
        <p:txBody>
          <a:bodyPr>
            <a:spAutoFit/>
          </a:bodyPr>
          <a:lstStyle/>
          <a:p>
            <a:pPr marL="285750" indent="-285750" algn="just">
              <a:buClr>
                <a:srgbClr val="000000"/>
              </a:buClr>
              <a:buFont typeface="Arial" charset="0"/>
              <a:buChar char="•"/>
            </a:pPr>
            <a:r>
              <a:rPr lang="pl-PL" altLang="pl-PL" sz="1800" b="1">
                <a:solidFill>
                  <a:srgbClr val="0070C0"/>
                </a:solidFill>
              </a:rPr>
              <a:t>liczba osób uprawnionych do głosowania - </a:t>
            </a:r>
            <a:r>
              <a:rPr lang="pl-PL" altLang="pl-PL" sz="1800" b="1">
                <a:solidFill>
                  <a:srgbClr val="90181B"/>
                </a:solidFill>
              </a:rPr>
              <a:t>ustala się na podstawie liczby osób umieszczonych w spisie wyborców łącznie z osobami dopisanymi przez komisję obwodową w trakcie głosowania,       </a:t>
            </a:r>
          </a:p>
          <a:p>
            <a:pPr marL="285750" indent="-285750" algn="just">
              <a:buClr>
                <a:srgbClr val="000000"/>
              </a:buClr>
              <a:buFont typeface="Arial" charset="0"/>
              <a:buChar char="•"/>
            </a:pPr>
            <a:endParaRPr lang="pl-PL" altLang="pl-PL" sz="1800" b="1">
              <a:solidFill>
                <a:srgbClr val="90181B"/>
              </a:solidFill>
            </a:endParaRPr>
          </a:p>
          <a:p>
            <a:pPr marL="285750" indent="-285750" algn="just">
              <a:buClr>
                <a:srgbClr val="000000"/>
              </a:buClr>
              <a:buFont typeface="Arial" charset="0"/>
              <a:buChar char="•"/>
            </a:pPr>
            <a:r>
              <a:rPr lang="pl-PL" altLang="pl-PL" sz="1800" b="1">
                <a:solidFill>
                  <a:srgbClr val="0070C0"/>
                </a:solidFill>
              </a:rPr>
              <a:t>liczba wyborców, którym wydano karty do głosowania</a:t>
            </a:r>
            <a:r>
              <a:rPr lang="pl-PL" altLang="pl-PL" sz="1800" b="1">
                <a:solidFill>
                  <a:srgbClr val="90181B"/>
                </a:solidFill>
              </a:rPr>
              <a:t> </a:t>
            </a:r>
            <a:r>
              <a:rPr lang="pl-PL" altLang="pl-PL" sz="1800" b="1">
                <a:solidFill>
                  <a:srgbClr val="0070C0"/>
                </a:solidFill>
              </a:rPr>
              <a:t>-</a:t>
            </a:r>
            <a:r>
              <a:rPr lang="pl-PL" altLang="pl-PL" sz="1800" b="1">
                <a:solidFill>
                  <a:srgbClr val="90181B"/>
                </a:solidFill>
              </a:rPr>
              <a:t> stanowi suma liczby podpisów wyborców potwierdzających otrzymanie karty do głosowania łącznie z adnotacjami o wydaniu karty bez potwierdzenia podpisem w spisie.</a:t>
            </a:r>
          </a:p>
        </p:txBody>
      </p:sp>
      <p:pic>
        <p:nvPicPr>
          <p:cNvPr id="87044" name="Obraz 6"/>
          <p:cNvPicPr>
            <a:picLocks noChangeAspect="1"/>
          </p:cNvPicPr>
          <p:nvPr/>
        </p:nvPicPr>
        <p:blipFill>
          <a:blip r:embed="rId2"/>
          <a:srcRect/>
          <a:stretch>
            <a:fillRect/>
          </a:stretch>
        </p:blipFill>
        <p:spPr bwMode="auto">
          <a:xfrm>
            <a:off x="7818438" y="146050"/>
            <a:ext cx="1185862" cy="500063"/>
          </a:xfrm>
          <a:prstGeom prst="rect">
            <a:avLst/>
          </a:prstGeom>
          <a:noFill/>
          <a:ln w="9525">
            <a:noFill/>
            <a:miter lim="800000"/>
            <a:headEnd/>
            <a:tailEnd/>
          </a:ln>
        </p:spPr>
      </p:pic>
      <p:sp>
        <p:nvSpPr>
          <p:cNvPr id="87045" name="Slide Number Placeholder 2"/>
          <p:cNvSpPr>
            <a:spLocks noGrp="1"/>
          </p:cNvSpPr>
          <p:nvPr>
            <p:ph type="sldNum" sz="quarter" idx="10"/>
          </p:nvPr>
        </p:nvSpPr>
        <p:spPr>
          <a:noFill/>
        </p:spPr>
        <p:txBody>
          <a:bodyPr/>
          <a:lstStyle/>
          <a:p>
            <a:fld id="{29BFC30A-CED3-4CEE-A7BF-0606EA871154}" type="slidenum">
              <a:rPr lang="pl-PL" smtClean="0"/>
              <a:pPr/>
              <a:t>63</a:t>
            </a:fld>
            <a:endParaRPr lang="pl-PL"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pole tekstowe 1"/>
          <p:cNvSpPr txBox="1">
            <a:spLocks noChangeArrowheads="1"/>
          </p:cNvSpPr>
          <p:nvPr/>
        </p:nvSpPr>
        <p:spPr bwMode="auto">
          <a:xfrm>
            <a:off x="1258888" y="261938"/>
            <a:ext cx="8424862" cy="400050"/>
          </a:xfrm>
          <a:prstGeom prst="rect">
            <a:avLst/>
          </a:prstGeom>
          <a:noFill/>
          <a:ln w="9525">
            <a:noFill/>
            <a:miter lim="800000"/>
            <a:headEnd/>
            <a:tailEnd/>
          </a:ln>
        </p:spPr>
        <p:txBody>
          <a:bodyPr>
            <a:spAutoFit/>
          </a:bodyPr>
          <a:lstStyle/>
          <a:p>
            <a:pPr>
              <a:buClr>
                <a:srgbClr val="000000"/>
              </a:buClr>
            </a:pPr>
            <a:r>
              <a:rPr lang="pl-PL" altLang="pl-PL" sz="2000" b="1">
                <a:solidFill>
                  <a:srgbClr val="9D032A"/>
                </a:solidFill>
                <a:latin typeface="Arial Black" pitchFamily="34" charset="0"/>
              </a:rPr>
              <a:t>            FREKWENCJA </a:t>
            </a:r>
            <a:r>
              <a:rPr lang="pl-PL" altLang="pl-PL" sz="2000" b="1">
                <a:solidFill>
                  <a:schemeClr val="tx1"/>
                </a:solidFill>
              </a:rPr>
              <a:t>– na godz. </a:t>
            </a:r>
            <a:r>
              <a:rPr lang="pl-PL" altLang="pl-PL" sz="2000" b="1">
                <a:solidFill>
                  <a:srgbClr val="9D032A"/>
                </a:solidFill>
              </a:rPr>
              <a:t>12.00 oraz 17.00 </a:t>
            </a:r>
            <a:endParaRPr lang="pl-PL" altLang="pl-PL" sz="2000">
              <a:solidFill>
                <a:srgbClr val="9D032A"/>
              </a:solidFill>
              <a:latin typeface="Arial Black" pitchFamily="34" charset="0"/>
            </a:endParaRPr>
          </a:p>
        </p:txBody>
      </p:sp>
      <p:sp>
        <p:nvSpPr>
          <p:cNvPr id="88066" name="Rectangle 3"/>
          <p:cNvSpPr txBox="1">
            <a:spLocks noChangeArrowheads="1"/>
          </p:cNvSpPr>
          <p:nvPr/>
        </p:nvSpPr>
        <p:spPr bwMode="auto">
          <a:xfrm>
            <a:off x="217488" y="893763"/>
            <a:ext cx="8704262" cy="5557837"/>
          </a:xfrm>
          <a:prstGeom prst="rect">
            <a:avLst/>
          </a:prstGeom>
          <a:noFill/>
          <a:ln w="9525">
            <a:noFill/>
            <a:miter lim="800000"/>
            <a:headEnd/>
            <a:tailEnd/>
          </a:ln>
        </p:spPr>
        <p:txBody>
          <a:bodyPr/>
          <a:lstStyle/>
          <a:p>
            <a:pPr marL="342900" indent="-342900">
              <a:lnSpc>
                <a:spcPct val="90000"/>
              </a:lnSpc>
              <a:spcBef>
                <a:spcPct val="20000"/>
              </a:spcBef>
              <a:buClr>
                <a:srgbClr val="000000"/>
              </a:buClr>
              <a:buFont typeface="Arial" charset="0"/>
              <a:buNone/>
            </a:pPr>
            <a:r>
              <a:rPr lang="pl-PL" sz="1600">
                <a:cs typeface="Times New Roman" pitchFamily="18" charset="0"/>
              </a:rPr>
              <a:t>Komisja w dniu głosowania ustala </a:t>
            </a:r>
            <a:r>
              <a:rPr lang="pl-PL" sz="1600" b="1">
                <a:cs typeface="Times New Roman" pitchFamily="18" charset="0"/>
              </a:rPr>
              <a:t>dwukrotnie </a:t>
            </a:r>
            <a:r>
              <a:rPr lang="pl-PL" sz="1600">
                <a:cs typeface="Times New Roman" pitchFamily="18" charset="0"/>
              </a:rPr>
              <a:t>:</a:t>
            </a:r>
          </a:p>
          <a:p>
            <a:pPr marL="342900" indent="-342900">
              <a:lnSpc>
                <a:spcPct val="90000"/>
              </a:lnSpc>
              <a:spcBef>
                <a:spcPct val="20000"/>
              </a:spcBef>
              <a:buClr>
                <a:srgbClr val="000000"/>
              </a:buClr>
              <a:buFont typeface="Wingdings" pitchFamily="2" charset="2"/>
              <a:buNone/>
            </a:pPr>
            <a:r>
              <a:rPr lang="pl-PL" sz="2000">
                <a:cs typeface="Times New Roman" pitchFamily="18" charset="0"/>
              </a:rPr>
              <a:t>     </a:t>
            </a:r>
            <a:r>
              <a:rPr lang="pl-PL" i="1" u="sng">
                <a:cs typeface="Times New Roman" pitchFamily="18" charset="0"/>
              </a:rPr>
              <a:t>- liczbę osób uprawnionych do głosowania,</a:t>
            </a:r>
          </a:p>
          <a:p>
            <a:pPr marL="342900" indent="-342900">
              <a:lnSpc>
                <a:spcPct val="90000"/>
              </a:lnSpc>
              <a:spcBef>
                <a:spcPct val="20000"/>
              </a:spcBef>
              <a:buClr>
                <a:srgbClr val="000000"/>
              </a:buClr>
              <a:buFont typeface="Wingdings" pitchFamily="2" charset="2"/>
              <a:buNone/>
            </a:pPr>
            <a:r>
              <a:rPr lang="pl-PL" i="1">
                <a:cs typeface="Times New Roman" pitchFamily="18" charset="0"/>
              </a:rPr>
              <a:t>       </a:t>
            </a:r>
            <a:r>
              <a:rPr lang="pl-PL" i="1" u="sng">
                <a:cs typeface="Times New Roman" pitchFamily="18" charset="0"/>
              </a:rPr>
              <a:t>- liczbę wyborców, którym wydano karty do głosowania</a:t>
            </a:r>
          </a:p>
          <a:p>
            <a:pPr marL="342900" indent="-342900">
              <a:lnSpc>
                <a:spcPct val="90000"/>
              </a:lnSpc>
              <a:spcBef>
                <a:spcPct val="20000"/>
              </a:spcBef>
              <a:buClr>
                <a:srgbClr val="000000"/>
              </a:buClr>
              <a:buFont typeface="Wingdings" pitchFamily="2" charset="2"/>
              <a:buNone/>
            </a:pPr>
            <a:endParaRPr lang="pl-PL" sz="900">
              <a:cs typeface="Times New Roman" pitchFamily="18" charset="0"/>
            </a:endParaRPr>
          </a:p>
          <a:p>
            <a:pPr marL="342900" indent="-342900">
              <a:lnSpc>
                <a:spcPct val="90000"/>
              </a:lnSpc>
              <a:spcBef>
                <a:spcPct val="20000"/>
              </a:spcBef>
              <a:buClr>
                <a:srgbClr val="000000"/>
              </a:buClr>
              <a:buFont typeface="Arial" charset="0"/>
              <a:buNone/>
            </a:pPr>
            <a:r>
              <a:rPr lang="pl-PL" sz="2400" b="1">
                <a:latin typeface="Franklin Gothic Book" pitchFamily="34" charset="0"/>
                <a:cs typeface="Times New Roman" pitchFamily="18" charset="0"/>
              </a:rPr>
              <a:t>Procedura podstawowa</a:t>
            </a:r>
          </a:p>
          <a:p>
            <a:pPr marL="342900" indent="-342900">
              <a:lnSpc>
                <a:spcPct val="90000"/>
              </a:lnSpc>
              <a:spcBef>
                <a:spcPct val="20000"/>
              </a:spcBef>
              <a:buClr>
                <a:srgbClr val="000000"/>
              </a:buClr>
              <a:buFont typeface="Arial" charset="0"/>
              <a:buAutoNum type="romanUcPeriod"/>
            </a:pPr>
            <a:endParaRPr lang="pl-PL" sz="2400" b="1">
              <a:cs typeface="Times New Roman" pitchFamily="18" charset="0"/>
            </a:endParaRPr>
          </a:p>
          <a:p>
            <a:pPr marL="342900" indent="-342900">
              <a:lnSpc>
                <a:spcPct val="90000"/>
              </a:lnSpc>
              <a:spcBef>
                <a:spcPct val="20000"/>
              </a:spcBef>
              <a:buClr>
                <a:srgbClr val="000000"/>
              </a:buClr>
              <a:buFont typeface="Arial" charset="0"/>
              <a:buAutoNum type="romanUcPeriod"/>
            </a:pPr>
            <a:endParaRPr lang="pl-PL" sz="2400" b="1">
              <a:cs typeface="Times New Roman" pitchFamily="18" charset="0"/>
            </a:endParaRPr>
          </a:p>
          <a:p>
            <a:pPr marL="342900" indent="-342900">
              <a:lnSpc>
                <a:spcPct val="90000"/>
              </a:lnSpc>
              <a:spcBef>
                <a:spcPct val="20000"/>
              </a:spcBef>
              <a:buClr>
                <a:srgbClr val="000000"/>
              </a:buClr>
              <a:buFont typeface="Arial" charset="0"/>
              <a:buAutoNum type="romanUcPeriod"/>
            </a:pPr>
            <a:endParaRPr lang="pl-PL" sz="2400" b="1">
              <a:cs typeface="Times New Roman" pitchFamily="18" charset="0"/>
            </a:endParaRPr>
          </a:p>
          <a:p>
            <a:pPr marL="342900" indent="-342900">
              <a:lnSpc>
                <a:spcPct val="90000"/>
              </a:lnSpc>
              <a:spcBef>
                <a:spcPct val="20000"/>
              </a:spcBef>
              <a:buClr>
                <a:srgbClr val="000000"/>
              </a:buClr>
              <a:buFont typeface="Arial" charset="0"/>
              <a:buNone/>
            </a:pPr>
            <a:r>
              <a:rPr lang="pl-PL" sz="2400" b="1">
                <a:solidFill>
                  <a:srgbClr val="C00000"/>
                </a:solidFill>
                <a:latin typeface="Franklin Gothic Book" pitchFamily="34" charset="0"/>
                <a:cs typeface="Times New Roman" pitchFamily="18" charset="0"/>
              </a:rPr>
              <a:t>Procedura awaryjna </a:t>
            </a:r>
          </a:p>
          <a:p>
            <a:pPr marL="342900" indent="-342900">
              <a:lnSpc>
                <a:spcPct val="90000"/>
              </a:lnSpc>
              <a:spcBef>
                <a:spcPct val="20000"/>
              </a:spcBef>
              <a:buClr>
                <a:srgbClr val="000000"/>
              </a:buClr>
              <a:buFont typeface="Arial" charset="0"/>
              <a:buNone/>
            </a:pPr>
            <a:r>
              <a:rPr lang="pl-PL" b="1">
                <a:solidFill>
                  <a:srgbClr val="FF0000"/>
                </a:solidFill>
                <a:latin typeface="Calibri Light" pitchFamily="34" charset="0"/>
                <a:cs typeface="Times New Roman" pitchFamily="18" charset="0"/>
              </a:rPr>
              <a:t>(brak możliwości wprowadzenia danych do systemu informatycznego)</a:t>
            </a:r>
          </a:p>
          <a:p>
            <a:pPr marL="342900" indent="-342900">
              <a:lnSpc>
                <a:spcPct val="90000"/>
              </a:lnSpc>
              <a:spcBef>
                <a:spcPct val="20000"/>
              </a:spcBef>
              <a:buClr>
                <a:srgbClr val="000000"/>
              </a:buClr>
              <a:buFont typeface="Arial" charset="0"/>
              <a:buNone/>
            </a:pPr>
            <a:endParaRPr lang="pl-PL" sz="2000">
              <a:cs typeface="Times New Roman" pitchFamily="18" charset="0"/>
            </a:endParaRPr>
          </a:p>
          <a:p>
            <a:pPr marL="342900" indent="-342900">
              <a:lnSpc>
                <a:spcPct val="90000"/>
              </a:lnSpc>
              <a:spcBef>
                <a:spcPct val="20000"/>
              </a:spcBef>
              <a:buClr>
                <a:srgbClr val="000000"/>
              </a:buClr>
              <a:buFont typeface="Arial" charset="0"/>
              <a:buAutoNum type="romanUcPeriod"/>
            </a:pPr>
            <a:endParaRPr lang="pl-PL" sz="1000">
              <a:cs typeface="Times New Roman" pitchFamily="18" charset="0"/>
            </a:endParaRPr>
          </a:p>
          <a:p>
            <a:pPr marL="342900" indent="-342900">
              <a:lnSpc>
                <a:spcPct val="90000"/>
              </a:lnSpc>
              <a:spcBef>
                <a:spcPct val="20000"/>
              </a:spcBef>
              <a:buClr>
                <a:srgbClr val="000000"/>
              </a:buClr>
              <a:buFont typeface="Arial" charset="0"/>
              <a:buAutoNum type="romanUcPeriod"/>
            </a:pPr>
            <a:endParaRPr lang="pl-PL" sz="1000">
              <a:cs typeface="Times New Roman" pitchFamily="18" charset="0"/>
            </a:endParaRPr>
          </a:p>
          <a:p>
            <a:pPr marL="342900" indent="-342900">
              <a:lnSpc>
                <a:spcPct val="90000"/>
              </a:lnSpc>
              <a:spcBef>
                <a:spcPct val="20000"/>
              </a:spcBef>
              <a:buClr>
                <a:srgbClr val="000000"/>
              </a:buClr>
              <a:buFont typeface="Arial" charset="0"/>
              <a:buAutoNum type="romanUcPeriod"/>
            </a:pPr>
            <a:endParaRPr lang="pl-PL" sz="1000">
              <a:cs typeface="Times New Roman" pitchFamily="18" charset="0"/>
            </a:endParaRPr>
          </a:p>
          <a:p>
            <a:pPr marL="342900" indent="-342900">
              <a:lnSpc>
                <a:spcPct val="90000"/>
              </a:lnSpc>
              <a:spcBef>
                <a:spcPct val="20000"/>
              </a:spcBef>
              <a:buClr>
                <a:srgbClr val="000000"/>
              </a:buClr>
              <a:buFont typeface="Arial" charset="0"/>
              <a:buAutoNum type="romanUcPeriod"/>
            </a:pPr>
            <a:endParaRPr lang="pl-PL" sz="2400">
              <a:cs typeface="Times New Roman" pitchFamily="18" charset="0"/>
            </a:endParaRPr>
          </a:p>
          <a:p>
            <a:pPr marL="342900" indent="-342900">
              <a:lnSpc>
                <a:spcPct val="90000"/>
              </a:lnSpc>
              <a:spcBef>
                <a:spcPct val="20000"/>
              </a:spcBef>
              <a:buClr>
                <a:srgbClr val="000000"/>
              </a:buClr>
              <a:buFont typeface="Arial" charset="0"/>
              <a:buAutoNum type="romanUcPeriod"/>
            </a:pPr>
            <a:endParaRPr lang="pl-PL" sz="2400">
              <a:cs typeface="Times New Roman" pitchFamily="18" charset="0"/>
            </a:endParaRPr>
          </a:p>
          <a:p>
            <a:pPr marL="342900" indent="-342900">
              <a:lnSpc>
                <a:spcPct val="90000"/>
              </a:lnSpc>
              <a:spcBef>
                <a:spcPct val="20000"/>
              </a:spcBef>
              <a:buClr>
                <a:srgbClr val="000000"/>
              </a:buClr>
              <a:buFont typeface="Arial" charset="0"/>
              <a:buAutoNum type="romanUcPeriod"/>
            </a:pPr>
            <a:endParaRPr lang="pl-PL" sz="2400" b="1">
              <a:solidFill>
                <a:srgbClr val="C00000"/>
              </a:solidFill>
              <a:latin typeface="Calibri Light" pitchFamily="34" charset="0"/>
              <a:cs typeface="Times New Roman" pitchFamily="18" charset="0"/>
            </a:endParaRPr>
          </a:p>
          <a:p>
            <a:pPr marL="342900" indent="-342900">
              <a:lnSpc>
                <a:spcPct val="90000"/>
              </a:lnSpc>
              <a:spcBef>
                <a:spcPct val="20000"/>
              </a:spcBef>
              <a:buClr>
                <a:srgbClr val="000000"/>
              </a:buClr>
              <a:buFont typeface="Arial" charset="0"/>
              <a:buAutoNum type="romanUcPeriod"/>
            </a:pPr>
            <a:endParaRPr lang="pl-PL" sz="2400" b="1">
              <a:solidFill>
                <a:srgbClr val="C00000"/>
              </a:solidFill>
              <a:latin typeface="Calibri Light" pitchFamily="34" charset="0"/>
              <a:cs typeface="Times New Roman" pitchFamily="18" charset="0"/>
            </a:endParaRPr>
          </a:p>
          <a:p>
            <a:pPr marL="342900" indent="-342900">
              <a:lnSpc>
                <a:spcPct val="90000"/>
              </a:lnSpc>
              <a:spcBef>
                <a:spcPct val="20000"/>
              </a:spcBef>
              <a:buClr>
                <a:srgbClr val="000000"/>
              </a:buClr>
              <a:buFont typeface="Arial" charset="0"/>
              <a:buAutoNum type="romanUcPeriod"/>
            </a:pPr>
            <a:endParaRPr lang="pl-PL" sz="2400">
              <a:cs typeface="Times New Roman" pitchFamily="18" charset="0"/>
            </a:endParaRPr>
          </a:p>
          <a:p>
            <a:pPr marL="342900" indent="-342900">
              <a:lnSpc>
                <a:spcPct val="90000"/>
              </a:lnSpc>
              <a:spcBef>
                <a:spcPct val="20000"/>
              </a:spcBef>
              <a:buClr>
                <a:srgbClr val="000000"/>
              </a:buClr>
              <a:buFont typeface="Arial" charset="0"/>
              <a:buAutoNum type="romanUcPeriod"/>
            </a:pPr>
            <a:endParaRPr lang="pl-PL" sz="2400">
              <a:cs typeface="Times New Roman" pitchFamily="18" charset="0"/>
            </a:endParaRPr>
          </a:p>
          <a:p>
            <a:pPr marL="342900" indent="-342900">
              <a:lnSpc>
                <a:spcPct val="90000"/>
              </a:lnSpc>
              <a:spcBef>
                <a:spcPct val="20000"/>
              </a:spcBef>
              <a:buClr>
                <a:srgbClr val="000000"/>
              </a:buClr>
              <a:buFont typeface="Arial" charset="0"/>
              <a:buNone/>
            </a:pPr>
            <a:endParaRPr lang="pl-PL" sz="1200">
              <a:cs typeface="Times New Roman" pitchFamily="18" charset="0"/>
            </a:endParaRPr>
          </a:p>
          <a:p>
            <a:pPr marL="342900" indent="-342900">
              <a:lnSpc>
                <a:spcPct val="90000"/>
              </a:lnSpc>
              <a:spcBef>
                <a:spcPct val="20000"/>
              </a:spcBef>
              <a:buClr>
                <a:srgbClr val="000000"/>
              </a:buClr>
              <a:buFont typeface="Arial" charset="0"/>
              <a:buNone/>
            </a:pPr>
            <a:endParaRPr lang="pl-PL" sz="1200">
              <a:cs typeface="Times New Roman" pitchFamily="18" charset="0"/>
            </a:endParaRPr>
          </a:p>
          <a:p>
            <a:pPr marL="342900" indent="-342900">
              <a:lnSpc>
                <a:spcPct val="90000"/>
              </a:lnSpc>
              <a:spcBef>
                <a:spcPct val="20000"/>
              </a:spcBef>
              <a:buClr>
                <a:srgbClr val="000000"/>
              </a:buClr>
              <a:buFont typeface="Arial" charset="0"/>
              <a:buNone/>
            </a:pPr>
            <a:endParaRPr lang="pl-PL" sz="1200">
              <a:cs typeface="Times New Roman" pitchFamily="18" charset="0"/>
            </a:endParaRPr>
          </a:p>
        </p:txBody>
      </p:sp>
      <p:sp>
        <p:nvSpPr>
          <p:cNvPr id="6" name="Prostokąt zaokrąglony 5"/>
          <p:cNvSpPr/>
          <p:nvPr/>
        </p:nvSpPr>
        <p:spPr>
          <a:xfrm>
            <a:off x="249238" y="2336800"/>
            <a:ext cx="2592387" cy="1008063"/>
          </a:xfrm>
          <a:prstGeom prst="roundRect">
            <a:avLst/>
          </a:prstGeom>
          <a:solidFill>
            <a:schemeClr val="accent1">
              <a:lumMod val="20000"/>
              <a:lumOff val="80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pl-PL" sz="1200" b="1" kern="0" dirty="0">
                <a:solidFill>
                  <a:schemeClr val="tx1"/>
                </a:solidFill>
                <a:sym typeface="Arial"/>
              </a:rPr>
              <a:t>Obwodowa komisja wyborcza</a:t>
            </a:r>
          </a:p>
          <a:p>
            <a:pPr algn="ctr" fontAlgn="auto">
              <a:spcBef>
                <a:spcPts val="0"/>
              </a:spcBef>
              <a:spcAft>
                <a:spcPts val="0"/>
              </a:spcAft>
              <a:buClr>
                <a:srgbClr val="000000"/>
              </a:buClr>
              <a:buFont typeface="Arial"/>
              <a:buNone/>
              <a:defRPr/>
            </a:pPr>
            <a:endParaRPr lang="pl-PL" sz="1200" b="1" kern="0" dirty="0">
              <a:solidFill>
                <a:schemeClr val="tx1"/>
              </a:solidFill>
              <a:sym typeface="Arial"/>
            </a:endParaRPr>
          </a:p>
          <a:p>
            <a:pPr algn="ctr" fontAlgn="auto">
              <a:spcBef>
                <a:spcPts val="0"/>
              </a:spcBef>
              <a:spcAft>
                <a:spcPts val="0"/>
              </a:spcAft>
              <a:buClr>
                <a:srgbClr val="000000"/>
              </a:buClr>
              <a:buFont typeface="Arial"/>
              <a:buNone/>
              <a:defRPr/>
            </a:pPr>
            <a:endParaRPr lang="pl-PL" sz="1200" b="1" kern="0" dirty="0">
              <a:solidFill>
                <a:schemeClr val="tx1"/>
              </a:solidFill>
              <a:sym typeface="Arial"/>
            </a:endParaRPr>
          </a:p>
          <a:p>
            <a:pPr algn="ctr" fontAlgn="auto">
              <a:spcBef>
                <a:spcPts val="0"/>
              </a:spcBef>
              <a:spcAft>
                <a:spcPts val="0"/>
              </a:spcAft>
              <a:buClr>
                <a:srgbClr val="000000"/>
              </a:buClr>
              <a:buFont typeface="Arial"/>
              <a:buNone/>
              <a:defRPr/>
            </a:pPr>
            <a:endParaRPr lang="pl-PL" sz="1200" b="1" kern="0" dirty="0">
              <a:solidFill>
                <a:schemeClr val="tx1"/>
              </a:solidFill>
              <a:sym typeface="Arial"/>
            </a:endParaRPr>
          </a:p>
        </p:txBody>
      </p:sp>
      <p:sp>
        <p:nvSpPr>
          <p:cNvPr id="7" name="Prostokąt zaokrąglony 6"/>
          <p:cNvSpPr/>
          <p:nvPr/>
        </p:nvSpPr>
        <p:spPr>
          <a:xfrm>
            <a:off x="7086600" y="2312988"/>
            <a:ext cx="1727200" cy="863600"/>
          </a:xfrm>
          <a:prstGeom prst="roundRect">
            <a:avLst/>
          </a:prstGeom>
          <a:solidFill>
            <a:schemeClr val="accent1">
              <a:lumMod val="20000"/>
              <a:lumOff val="80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Font typeface="Arial" charset="0"/>
              <a:buNone/>
              <a:defRPr/>
            </a:pPr>
            <a:r>
              <a:rPr lang="pl-PL" b="1">
                <a:solidFill>
                  <a:schemeClr val="tx1"/>
                </a:solidFill>
                <a:cs typeface="Arial" charset="0"/>
              </a:rPr>
              <a:t>Państwowa Komisja Wyborcza</a:t>
            </a:r>
          </a:p>
        </p:txBody>
      </p:sp>
      <p:sp>
        <p:nvSpPr>
          <p:cNvPr id="8" name="Prostokąt zaokrąglony 7"/>
          <p:cNvSpPr/>
          <p:nvPr/>
        </p:nvSpPr>
        <p:spPr>
          <a:xfrm>
            <a:off x="428625" y="2695575"/>
            <a:ext cx="2232025" cy="576263"/>
          </a:xfrm>
          <a:prstGeom prst="roundRect">
            <a:avLst/>
          </a:prstGeom>
          <a:solidFill>
            <a:srgbClr val="FFCCCC"/>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lgn="ctr" fontAlgn="auto">
              <a:spcBef>
                <a:spcPts val="0"/>
              </a:spcBef>
              <a:spcAft>
                <a:spcPts val="0"/>
              </a:spcAft>
              <a:buClr>
                <a:srgbClr val="000000"/>
              </a:buClr>
              <a:buFontTx/>
              <a:buChar char="-"/>
              <a:defRPr/>
            </a:pPr>
            <a:r>
              <a:rPr lang="pl-PL" sz="1100" kern="0" dirty="0">
                <a:solidFill>
                  <a:schemeClr val="tx1"/>
                </a:solidFill>
                <a:sym typeface="Arial"/>
              </a:rPr>
              <a:t>operator obwodowy wprowadza w systemie</a:t>
            </a:r>
            <a:r>
              <a:rPr lang="pl-PL" sz="1100" b="1" kern="0" dirty="0">
                <a:solidFill>
                  <a:schemeClr val="tx1"/>
                </a:solidFill>
                <a:sym typeface="Arial"/>
              </a:rPr>
              <a:t> WOW</a:t>
            </a:r>
            <a:r>
              <a:rPr lang="pl-PL" sz="1100" kern="0" dirty="0">
                <a:solidFill>
                  <a:schemeClr val="tx1"/>
                </a:solidFill>
                <a:sym typeface="Arial"/>
              </a:rPr>
              <a:t> dane o frekwencji</a:t>
            </a:r>
          </a:p>
        </p:txBody>
      </p:sp>
      <p:sp>
        <p:nvSpPr>
          <p:cNvPr id="9" name="Prostokąt zaokrąglony 8"/>
          <p:cNvSpPr/>
          <p:nvPr/>
        </p:nvSpPr>
        <p:spPr>
          <a:xfrm>
            <a:off x="3130550" y="2714625"/>
            <a:ext cx="1439863" cy="719138"/>
          </a:xfrm>
          <a:prstGeom prst="roundRect">
            <a:avLst/>
          </a:prstGeom>
          <a:solidFill>
            <a:srgbClr val="FFCC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Font typeface="Arial" charset="0"/>
              <a:buNone/>
              <a:defRPr/>
            </a:pPr>
            <a:r>
              <a:rPr lang="pl-PL" sz="1100">
                <a:solidFill>
                  <a:schemeClr val="tx1"/>
                </a:solidFill>
                <a:cs typeface="Arial" charset="0"/>
              </a:rPr>
              <a:t>Pełnomocnik</a:t>
            </a:r>
          </a:p>
          <a:p>
            <a:pPr algn="ctr">
              <a:buClr>
                <a:srgbClr val="000000"/>
              </a:buClr>
              <a:buFont typeface="Arial" charset="0"/>
              <a:buNone/>
              <a:defRPr/>
            </a:pPr>
            <a:r>
              <a:rPr lang="pl-PL" sz="1100">
                <a:solidFill>
                  <a:schemeClr val="tx1"/>
                </a:solidFill>
                <a:cs typeface="Arial" charset="0"/>
              </a:rPr>
              <a:t> – nadzór w gminie</a:t>
            </a:r>
          </a:p>
        </p:txBody>
      </p:sp>
      <p:sp>
        <p:nvSpPr>
          <p:cNvPr id="10" name="Prostokąt zaokrąglony 9"/>
          <p:cNvSpPr/>
          <p:nvPr/>
        </p:nvSpPr>
        <p:spPr>
          <a:xfrm>
            <a:off x="4789488" y="2714625"/>
            <a:ext cx="1870075" cy="719138"/>
          </a:xfrm>
          <a:prstGeom prst="roundRect">
            <a:avLst/>
          </a:prstGeom>
          <a:solidFill>
            <a:srgbClr val="FFCC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Font typeface="Arial" charset="0"/>
              <a:buNone/>
              <a:defRPr/>
            </a:pPr>
            <a:r>
              <a:rPr lang="pl-PL" sz="1100">
                <a:solidFill>
                  <a:schemeClr val="tx1"/>
                </a:solidFill>
                <a:cs typeface="Arial" charset="0"/>
              </a:rPr>
              <a:t>OKW</a:t>
            </a:r>
            <a:br>
              <a:rPr lang="pl-PL" sz="1100">
                <a:solidFill>
                  <a:schemeClr val="tx1"/>
                </a:solidFill>
                <a:cs typeface="Arial" charset="0"/>
              </a:rPr>
            </a:br>
            <a:r>
              <a:rPr lang="pl-PL" sz="1100">
                <a:solidFill>
                  <a:schemeClr val="tx1"/>
                </a:solidFill>
                <a:cs typeface="Arial" charset="0"/>
              </a:rPr>
              <a:t> – nadzór na terenie właściwości terytorialnej</a:t>
            </a:r>
          </a:p>
        </p:txBody>
      </p:sp>
      <p:sp>
        <p:nvSpPr>
          <p:cNvPr id="11" name="Strzałka w prawo 10"/>
          <p:cNvSpPr/>
          <p:nvPr/>
        </p:nvSpPr>
        <p:spPr>
          <a:xfrm>
            <a:off x="3008313" y="2312988"/>
            <a:ext cx="3800475" cy="360362"/>
          </a:xfrm>
          <a:prstGeom prst="rightArrow">
            <a:avLst>
              <a:gd name="adj1" fmla="val 63125"/>
              <a:gd name="adj2" fmla="val 50000"/>
            </a:avLst>
          </a:prstGeom>
          <a:solidFill>
            <a:schemeClr val="accent1">
              <a:lumMod val="20000"/>
              <a:lumOff val="80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pl-PL" sz="1200" i="1" kern="0" dirty="0">
                <a:solidFill>
                  <a:schemeClr val="tx1"/>
                </a:solidFill>
                <a:sym typeface="Arial"/>
              </a:rPr>
              <a:t>System informatyczny</a:t>
            </a:r>
          </a:p>
        </p:txBody>
      </p:sp>
      <p:sp>
        <p:nvSpPr>
          <p:cNvPr id="13" name="Prostokąt zaokrąglony 12"/>
          <p:cNvSpPr/>
          <p:nvPr/>
        </p:nvSpPr>
        <p:spPr>
          <a:xfrm>
            <a:off x="179388" y="4724400"/>
            <a:ext cx="1296987" cy="720725"/>
          </a:xfrm>
          <a:prstGeom prst="roundRect">
            <a:avLst/>
          </a:prstGeom>
          <a:solidFill>
            <a:schemeClr val="accent1">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pl-PL" sz="1200" b="1" kern="0" dirty="0">
                <a:solidFill>
                  <a:schemeClr val="tx1"/>
                </a:solidFill>
                <a:sym typeface="Arial"/>
              </a:rPr>
              <a:t>Obwodowa  komisja wyborcza</a:t>
            </a:r>
          </a:p>
        </p:txBody>
      </p:sp>
      <p:sp>
        <p:nvSpPr>
          <p:cNvPr id="15" name="Prostokąt zaokrąglony 14"/>
          <p:cNvSpPr/>
          <p:nvPr/>
        </p:nvSpPr>
        <p:spPr>
          <a:xfrm>
            <a:off x="2124075" y="4365625"/>
            <a:ext cx="1439863" cy="1439863"/>
          </a:xfrm>
          <a:prstGeom prst="round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Font typeface="Arial" charset="0"/>
              <a:buNone/>
              <a:defRPr/>
            </a:pPr>
            <a:r>
              <a:rPr lang="pl-PL" sz="1200" b="1">
                <a:solidFill>
                  <a:schemeClr val="tx1"/>
                </a:solidFill>
                <a:cs typeface="Arial" charset="0"/>
              </a:rPr>
              <a:t>Pełnomocnik  gminny</a:t>
            </a:r>
            <a:r>
              <a:rPr lang="pl-PL" sz="1100" b="1">
                <a:solidFill>
                  <a:schemeClr val="tx1"/>
                </a:solidFill>
                <a:cs typeface="Arial" charset="0"/>
              </a:rPr>
              <a:t> </a:t>
            </a:r>
          </a:p>
          <a:p>
            <a:pPr algn="ctr">
              <a:buClr>
                <a:srgbClr val="000000"/>
              </a:buClr>
              <a:buFont typeface="Arial" charset="0"/>
              <a:buNone/>
              <a:defRPr/>
            </a:pPr>
            <a:endParaRPr lang="pl-PL" sz="1100">
              <a:solidFill>
                <a:schemeClr val="tx1"/>
              </a:solidFill>
              <a:cs typeface="Arial" charset="0"/>
            </a:endParaRPr>
          </a:p>
          <a:p>
            <a:pPr algn="ctr">
              <a:buClr>
                <a:srgbClr val="000000"/>
              </a:buClr>
              <a:buFont typeface="Arial" charset="0"/>
              <a:buNone/>
              <a:defRPr/>
            </a:pPr>
            <a:endParaRPr lang="pl-PL" sz="1100">
              <a:solidFill>
                <a:schemeClr val="tx1"/>
              </a:solidFill>
              <a:cs typeface="Arial" charset="0"/>
            </a:endParaRPr>
          </a:p>
          <a:p>
            <a:pPr algn="ctr">
              <a:buClr>
                <a:srgbClr val="000000"/>
              </a:buClr>
              <a:buFont typeface="Arial" charset="0"/>
              <a:buNone/>
              <a:defRPr/>
            </a:pPr>
            <a:endParaRPr lang="pl-PL" sz="1100">
              <a:solidFill>
                <a:schemeClr val="tx1"/>
              </a:solidFill>
              <a:cs typeface="Arial" charset="0"/>
            </a:endParaRPr>
          </a:p>
          <a:p>
            <a:pPr algn="ctr">
              <a:buClr>
                <a:srgbClr val="000000"/>
              </a:buClr>
              <a:buFont typeface="Arial" charset="0"/>
              <a:buNone/>
              <a:defRPr/>
            </a:pPr>
            <a:endParaRPr lang="pl-PL" sz="1200">
              <a:solidFill>
                <a:schemeClr val="tx1"/>
              </a:solidFill>
              <a:cs typeface="Arial" charset="0"/>
            </a:endParaRPr>
          </a:p>
        </p:txBody>
      </p:sp>
      <p:sp>
        <p:nvSpPr>
          <p:cNvPr id="16" name="Prostokąt zaokrąglony 15"/>
          <p:cNvSpPr/>
          <p:nvPr/>
        </p:nvSpPr>
        <p:spPr>
          <a:xfrm>
            <a:off x="7451725" y="4292600"/>
            <a:ext cx="1512888" cy="1657350"/>
          </a:xfrm>
          <a:prstGeom prst="roundRect">
            <a:avLst/>
          </a:prstGeom>
          <a:solidFill>
            <a:schemeClr val="accent1">
              <a:lumMod val="20000"/>
              <a:lumOff val="8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Font typeface="Arial" charset="0"/>
              <a:buNone/>
              <a:defRPr/>
            </a:pPr>
            <a:r>
              <a:rPr lang="pl-PL" sz="1600" b="1">
                <a:solidFill>
                  <a:schemeClr val="tx1"/>
                </a:solidFill>
                <a:cs typeface="Arial" charset="0"/>
              </a:rPr>
              <a:t>Państwowa Komisja Wyborcza</a:t>
            </a:r>
          </a:p>
        </p:txBody>
      </p:sp>
      <p:sp>
        <p:nvSpPr>
          <p:cNvPr id="17" name="Prostokąt zaokrąglony 16"/>
          <p:cNvSpPr/>
          <p:nvPr/>
        </p:nvSpPr>
        <p:spPr>
          <a:xfrm>
            <a:off x="4427538" y="4876800"/>
            <a:ext cx="1296987" cy="1216025"/>
          </a:xfrm>
          <a:prstGeom prst="round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pl-PL" sz="1200" b="1" kern="0" dirty="0">
                <a:solidFill>
                  <a:schemeClr val="tx1"/>
                </a:solidFill>
                <a:sym typeface="Arial"/>
              </a:rPr>
              <a:t>Osoba wyznaczona </a:t>
            </a:r>
            <a:r>
              <a:rPr lang="pl-PL" sz="1100" kern="0" dirty="0">
                <a:solidFill>
                  <a:schemeClr val="tx1"/>
                </a:solidFill>
                <a:sym typeface="Arial"/>
              </a:rPr>
              <a:t>przez  OKW</a:t>
            </a:r>
          </a:p>
        </p:txBody>
      </p:sp>
      <p:sp>
        <p:nvSpPr>
          <p:cNvPr id="18" name="Strzałka w prawo 17"/>
          <p:cNvSpPr/>
          <p:nvPr/>
        </p:nvSpPr>
        <p:spPr>
          <a:xfrm>
            <a:off x="3563938" y="4322763"/>
            <a:ext cx="3887787" cy="576262"/>
          </a:xfrm>
          <a:prstGeom prst="rightArrow">
            <a:avLst>
              <a:gd name="adj1" fmla="val 63125"/>
              <a:gd name="adj2" fmla="val 50000"/>
            </a:avLst>
          </a:prstGeom>
          <a:solidFill>
            <a:schemeClr val="accent1">
              <a:lumMod val="20000"/>
              <a:lumOff val="8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Font typeface="Arial" charset="0"/>
              <a:buNone/>
              <a:defRPr/>
            </a:pPr>
            <a:r>
              <a:rPr lang="pl-PL" sz="1200" i="1">
                <a:solidFill>
                  <a:schemeClr val="tx1"/>
                </a:solidFill>
                <a:cs typeface="Arial" charset="0"/>
              </a:rPr>
              <a:t>System informatyczny</a:t>
            </a:r>
            <a:endParaRPr lang="pl-PL" sz="1100" i="1">
              <a:solidFill>
                <a:schemeClr val="tx1"/>
              </a:solidFill>
              <a:cs typeface="Arial" charset="0"/>
            </a:endParaRPr>
          </a:p>
          <a:p>
            <a:pPr algn="ctr">
              <a:buClr>
                <a:srgbClr val="000000"/>
              </a:buClr>
              <a:buFont typeface="Arial" charset="0"/>
              <a:buNone/>
              <a:defRPr/>
            </a:pPr>
            <a:r>
              <a:rPr lang="pl-PL" sz="1100" i="1">
                <a:solidFill>
                  <a:schemeClr val="tx1"/>
                </a:solidFill>
                <a:cs typeface="Arial" charset="0"/>
              </a:rPr>
              <a:t>(za pomocą pełnomocnika)</a:t>
            </a:r>
            <a:endParaRPr lang="pl-PL" sz="1200" i="1">
              <a:solidFill>
                <a:schemeClr val="tx1"/>
              </a:solidFill>
              <a:cs typeface="Arial" charset="0"/>
            </a:endParaRPr>
          </a:p>
        </p:txBody>
      </p:sp>
      <p:sp>
        <p:nvSpPr>
          <p:cNvPr id="19" name="Strzałka w prawo 18"/>
          <p:cNvSpPr/>
          <p:nvPr/>
        </p:nvSpPr>
        <p:spPr>
          <a:xfrm>
            <a:off x="5651500" y="4868863"/>
            <a:ext cx="2089150" cy="431800"/>
          </a:xfrm>
          <a:prstGeom prst="rightArrow">
            <a:avLst>
              <a:gd name="adj1" fmla="val 63125"/>
              <a:gd name="adj2" fmla="val 50000"/>
            </a:avLst>
          </a:prstGeom>
          <a:solidFill>
            <a:schemeClr val="accent1">
              <a:lumMod val="20000"/>
              <a:lumOff val="8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pl-PL" sz="1200" i="1" kern="0" dirty="0">
                <a:solidFill>
                  <a:schemeClr val="tx1"/>
                </a:solidFill>
                <a:sym typeface="Arial"/>
              </a:rPr>
              <a:t>System informatyczny</a:t>
            </a:r>
          </a:p>
        </p:txBody>
      </p:sp>
      <p:sp>
        <p:nvSpPr>
          <p:cNvPr id="20" name="Prostokąt zaokrąglony 19"/>
          <p:cNvSpPr/>
          <p:nvPr/>
        </p:nvSpPr>
        <p:spPr>
          <a:xfrm>
            <a:off x="7545388" y="5513388"/>
            <a:ext cx="1274762" cy="346075"/>
          </a:xfrm>
          <a:prstGeom prst="roundRect">
            <a:avLst/>
          </a:prstGeom>
          <a:solidFill>
            <a:schemeClr val="accent1">
              <a:lumMod val="20000"/>
              <a:lumOff val="8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pl-PL" sz="1100" kern="0" dirty="0">
                <a:solidFill>
                  <a:schemeClr val="tx1"/>
                </a:solidFill>
                <a:sym typeface="Arial"/>
              </a:rPr>
              <a:t>Osoba wyznaczona</a:t>
            </a:r>
          </a:p>
        </p:txBody>
      </p:sp>
      <p:sp>
        <p:nvSpPr>
          <p:cNvPr id="21" name="Strzałka w prawo 20"/>
          <p:cNvSpPr/>
          <p:nvPr/>
        </p:nvSpPr>
        <p:spPr>
          <a:xfrm>
            <a:off x="5681663" y="5453063"/>
            <a:ext cx="1728787" cy="431800"/>
          </a:xfrm>
          <a:prstGeom prst="rightArrow">
            <a:avLst>
              <a:gd name="adj1" fmla="val 63125"/>
              <a:gd name="adj2" fmla="val 50000"/>
            </a:avLst>
          </a:prstGeom>
          <a:solidFill>
            <a:schemeClr val="accent1">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pl-PL" sz="1200" b="1" i="1" kern="0" dirty="0">
                <a:solidFill>
                  <a:srgbClr val="C00000"/>
                </a:solidFill>
                <a:sym typeface="Arial"/>
              </a:rPr>
              <a:t>e-mail</a:t>
            </a:r>
          </a:p>
        </p:txBody>
      </p:sp>
      <p:sp>
        <p:nvSpPr>
          <p:cNvPr id="22" name="Strzałka w prawo 21"/>
          <p:cNvSpPr/>
          <p:nvPr/>
        </p:nvSpPr>
        <p:spPr>
          <a:xfrm>
            <a:off x="1258888" y="4941888"/>
            <a:ext cx="1296987" cy="431800"/>
          </a:xfrm>
          <a:prstGeom prst="rightArrow">
            <a:avLst>
              <a:gd name="adj1" fmla="val 63125"/>
              <a:gd name="adj2" fmla="val 50000"/>
            </a:avLst>
          </a:prstGeom>
          <a:solidFill>
            <a:schemeClr val="accent1">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pl-PL" sz="1200" b="1" i="1" kern="0" dirty="0">
                <a:solidFill>
                  <a:srgbClr val="C00000"/>
                </a:solidFill>
                <a:sym typeface="Arial"/>
              </a:rPr>
              <a:t>telefonicznie</a:t>
            </a:r>
          </a:p>
        </p:txBody>
      </p:sp>
      <p:sp>
        <p:nvSpPr>
          <p:cNvPr id="23" name="Strzałka w prawo 22"/>
          <p:cNvSpPr/>
          <p:nvPr/>
        </p:nvSpPr>
        <p:spPr>
          <a:xfrm>
            <a:off x="2700338" y="4868863"/>
            <a:ext cx="2016125" cy="720725"/>
          </a:xfrm>
          <a:prstGeom prst="rightArrow">
            <a:avLst>
              <a:gd name="adj1" fmla="val 63125"/>
              <a:gd name="adj2" fmla="val 50000"/>
            </a:avLst>
          </a:prstGeom>
          <a:solidFill>
            <a:schemeClr val="accent1">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pl-PL" sz="1200" b="1" i="1" kern="0" dirty="0">
                <a:solidFill>
                  <a:srgbClr val="C00000"/>
                </a:solidFill>
                <a:sym typeface="Arial"/>
              </a:rPr>
              <a:t>e-mail </a:t>
            </a:r>
            <a:r>
              <a:rPr lang="pl-PL" sz="1000" b="1" i="1" kern="0" dirty="0">
                <a:solidFill>
                  <a:srgbClr val="C00000"/>
                </a:solidFill>
                <a:sym typeface="Arial"/>
              </a:rPr>
              <a:t>(arkusz kalkulacyjny) </a:t>
            </a:r>
          </a:p>
        </p:txBody>
      </p:sp>
      <p:sp>
        <p:nvSpPr>
          <p:cNvPr id="24" name="Strzałka w prawo 23"/>
          <p:cNvSpPr/>
          <p:nvPr/>
        </p:nvSpPr>
        <p:spPr>
          <a:xfrm>
            <a:off x="2916238" y="5589588"/>
            <a:ext cx="1439862" cy="431800"/>
          </a:xfrm>
          <a:prstGeom prst="rightArrow">
            <a:avLst>
              <a:gd name="adj1" fmla="val 63125"/>
              <a:gd name="adj2" fmla="val 50000"/>
            </a:avLst>
          </a:prstGeom>
          <a:solidFill>
            <a:schemeClr val="accent1">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pl-PL" sz="1200" b="1" i="1" kern="0" dirty="0">
                <a:solidFill>
                  <a:srgbClr val="C00000"/>
                </a:solidFill>
                <a:sym typeface="Arial"/>
              </a:rPr>
              <a:t>telefonicznie</a:t>
            </a:r>
          </a:p>
        </p:txBody>
      </p:sp>
      <p:pic>
        <p:nvPicPr>
          <p:cNvPr id="88084" name="Obraz 6"/>
          <p:cNvPicPr>
            <a:picLocks noChangeAspect="1"/>
          </p:cNvPicPr>
          <p:nvPr/>
        </p:nvPicPr>
        <p:blipFill>
          <a:blip r:embed="rId2"/>
          <a:srcRect/>
          <a:stretch>
            <a:fillRect/>
          </a:stretch>
        </p:blipFill>
        <p:spPr bwMode="auto">
          <a:xfrm>
            <a:off x="7818438" y="146050"/>
            <a:ext cx="1185862" cy="500063"/>
          </a:xfrm>
          <a:prstGeom prst="rect">
            <a:avLst/>
          </a:prstGeom>
          <a:noFill/>
          <a:ln w="9525">
            <a:noFill/>
            <a:miter lim="800000"/>
            <a:headEnd/>
            <a:tailEnd/>
          </a:ln>
        </p:spPr>
      </p:pic>
      <p:sp>
        <p:nvSpPr>
          <p:cNvPr id="88085" name="Slide Number Placeholder 1"/>
          <p:cNvSpPr>
            <a:spLocks noGrp="1"/>
          </p:cNvSpPr>
          <p:nvPr>
            <p:ph type="sldNum" sz="quarter" idx="10"/>
          </p:nvPr>
        </p:nvSpPr>
        <p:spPr>
          <a:noFill/>
        </p:spPr>
        <p:txBody>
          <a:bodyPr/>
          <a:lstStyle/>
          <a:p>
            <a:fld id="{E807EF9E-4F7C-4CC9-89E0-9BE4E301F499}" type="slidenum">
              <a:rPr lang="en-US" smtClean="0"/>
              <a:pPr/>
              <a:t>64</a:t>
            </a:fld>
            <a:endParaRPr lang="en-US"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stokąt zaokrąglony 9"/>
          <p:cNvSpPr/>
          <p:nvPr/>
        </p:nvSpPr>
        <p:spPr>
          <a:xfrm>
            <a:off x="128588" y="2657475"/>
            <a:ext cx="8891587" cy="1017588"/>
          </a:xfrm>
          <a:prstGeom prst="roundRect">
            <a:avLst/>
          </a:prstGeom>
          <a:solidFill>
            <a:schemeClr val="bg1">
              <a:lumMod val="95000"/>
            </a:schemeClr>
          </a:solidFill>
          <a:ln w="38100">
            <a:solidFill>
              <a:srgbClr val="9018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Font typeface="Arial" charset="0"/>
              <a:buNone/>
              <a:defRPr/>
            </a:pPr>
            <a:r>
              <a:rPr lang="pl-PL">
                <a:solidFill>
                  <a:srgbClr val="333333"/>
                </a:solidFill>
                <a:latin typeface="Open Sans"/>
                <a:cs typeface="Arial" charset="0"/>
              </a:rPr>
              <a:t>Uchwała nr 167/2020 Państwowej Komisji Wyborczej z dnia 8 czerwca 2020 r. </a:t>
            </a:r>
          </a:p>
          <a:p>
            <a:pPr algn="ctr">
              <a:buClr>
                <a:srgbClr val="000000"/>
              </a:buClr>
              <a:buFont typeface="Arial" charset="0"/>
              <a:buNone/>
              <a:defRPr/>
            </a:pPr>
            <a:r>
              <a:rPr lang="pl-PL">
                <a:solidFill>
                  <a:srgbClr val="333333"/>
                </a:solidFill>
                <a:latin typeface="Open Sans"/>
                <a:cs typeface="Arial" charset="0"/>
              </a:rPr>
              <a:t>w sprawie sposobu postępowania z kopertami zwrotnymi i pakietami wyborczymi w głosowaniu korespondencyjnym</a:t>
            </a:r>
          </a:p>
        </p:txBody>
      </p:sp>
      <p:sp>
        <p:nvSpPr>
          <p:cNvPr id="89090" name="AutoShape 4"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307975" y="-1638300"/>
            <a:ext cx="3067050" cy="3743325"/>
          </a:xfrm>
          <a:prstGeom prst="rect">
            <a:avLst/>
          </a:prstGeom>
          <a:noFill/>
          <a:ln w="9525">
            <a:noFill/>
            <a:miter lim="800000"/>
            <a:headEnd/>
            <a:tailEnd/>
          </a:ln>
        </p:spPr>
        <p:txBody>
          <a:bodyPr/>
          <a:lstStyle/>
          <a:p>
            <a:pPr>
              <a:buClr>
                <a:srgbClr val="000000"/>
              </a:buClr>
            </a:pPr>
            <a:endParaRPr lang="pl-PL" altLang="pl-PL" sz="1800">
              <a:solidFill>
                <a:schemeClr val="tx1"/>
              </a:solidFill>
            </a:endParaRPr>
          </a:p>
        </p:txBody>
      </p:sp>
      <p:sp>
        <p:nvSpPr>
          <p:cNvPr id="89091"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155575" y="233363"/>
            <a:ext cx="9872663" cy="801687"/>
          </a:xfrm>
          <a:prstGeom prst="rect">
            <a:avLst/>
          </a:prstGeom>
          <a:noFill/>
          <a:ln w="9525">
            <a:noFill/>
            <a:miter lim="800000"/>
            <a:headEnd/>
            <a:tailEnd/>
          </a:ln>
        </p:spPr>
        <p:txBody>
          <a:bodyPr/>
          <a:lstStyle/>
          <a:p>
            <a:pPr>
              <a:buClr>
                <a:srgbClr val="000000"/>
              </a:buClr>
            </a:pPr>
            <a:endParaRPr lang="pl-PL" altLang="pl-PL" sz="1800">
              <a:solidFill>
                <a:schemeClr val="tx1"/>
              </a:solidFill>
            </a:endParaRPr>
          </a:p>
        </p:txBody>
      </p:sp>
      <p:sp>
        <p:nvSpPr>
          <p:cNvPr id="89092" name="pole tekstowe 5"/>
          <p:cNvSpPr txBox="1">
            <a:spLocks noChangeArrowheads="1"/>
          </p:cNvSpPr>
          <p:nvPr/>
        </p:nvSpPr>
        <p:spPr bwMode="auto">
          <a:xfrm>
            <a:off x="109538" y="720725"/>
            <a:ext cx="6429375" cy="461963"/>
          </a:xfrm>
          <a:prstGeom prst="rect">
            <a:avLst/>
          </a:prstGeom>
          <a:noFill/>
          <a:ln w="9525">
            <a:noFill/>
            <a:miter lim="800000"/>
            <a:headEnd/>
            <a:tailEnd/>
          </a:ln>
        </p:spPr>
        <p:txBody>
          <a:bodyPr wrap="none">
            <a:spAutoFit/>
          </a:bodyPr>
          <a:lstStyle/>
          <a:p>
            <a:pPr algn="ctr">
              <a:buClr>
                <a:srgbClr val="000000"/>
              </a:buClr>
            </a:pPr>
            <a:r>
              <a:rPr lang="pl-PL" altLang="pl-PL" sz="2400" b="1">
                <a:solidFill>
                  <a:schemeClr val="bg1"/>
                </a:solidFill>
                <a:latin typeface="Arial Black" pitchFamily="34" charset="0"/>
              </a:rPr>
              <a:t>GŁOSOWANIE KORESPONDENCYJNE</a:t>
            </a:r>
          </a:p>
        </p:txBody>
      </p:sp>
      <p:sp>
        <p:nvSpPr>
          <p:cNvPr id="89093" name="Prostokąt 7"/>
          <p:cNvSpPr>
            <a:spLocks noChangeArrowheads="1"/>
          </p:cNvSpPr>
          <p:nvPr/>
        </p:nvSpPr>
        <p:spPr bwMode="auto">
          <a:xfrm>
            <a:off x="655638" y="1985963"/>
            <a:ext cx="7523162" cy="338137"/>
          </a:xfrm>
          <a:prstGeom prst="rect">
            <a:avLst/>
          </a:prstGeom>
          <a:noFill/>
          <a:ln w="9525">
            <a:noFill/>
            <a:miter lim="800000"/>
            <a:headEnd/>
            <a:tailEnd/>
          </a:ln>
        </p:spPr>
        <p:txBody>
          <a:bodyPr>
            <a:spAutoFit/>
          </a:bodyPr>
          <a:lstStyle/>
          <a:p>
            <a:pPr algn="ctr">
              <a:buClr>
                <a:srgbClr val="000000"/>
              </a:buClr>
            </a:pPr>
            <a:r>
              <a:rPr lang="pl-PL" altLang="pl-PL" sz="1600" b="1">
                <a:solidFill>
                  <a:srgbClr val="FF0000"/>
                </a:solidFill>
              </a:rPr>
              <a:t>(sposób postępowania w głosowaniu korespondencyjnym) </a:t>
            </a:r>
          </a:p>
        </p:txBody>
      </p:sp>
      <p:pic>
        <p:nvPicPr>
          <p:cNvPr id="89094" name="Obraz 6"/>
          <p:cNvPicPr>
            <a:picLocks noChangeAspect="1"/>
          </p:cNvPicPr>
          <p:nvPr/>
        </p:nvPicPr>
        <p:blipFill>
          <a:blip r:embed="rId3"/>
          <a:srcRect/>
          <a:stretch>
            <a:fillRect/>
          </a:stretch>
        </p:blipFill>
        <p:spPr bwMode="auto">
          <a:xfrm>
            <a:off x="7818438" y="146050"/>
            <a:ext cx="1185862" cy="500063"/>
          </a:xfrm>
          <a:prstGeom prst="rect">
            <a:avLst/>
          </a:prstGeom>
          <a:noFill/>
          <a:ln w="9525">
            <a:noFill/>
            <a:miter lim="800000"/>
            <a:headEnd/>
            <a:tailEnd/>
          </a:ln>
        </p:spPr>
      </p:pic>
      <p:sp>
        <p:nvSpPr>
          <p:cNvPr id="89095" name="Slide Number Placeholder 2"/>
          <p:cNvSpPr>
            <a:spLocks noGrp="1"/>
          </p:cNvSpPr>
          <p:nvPr>
            <p:ph type="sldNum" sz="quarter" idx="10"/>
          </p:nvPr>
        </p:nvSpPr>
        <p:spPr>
          <a:noFill/>
        </p:spPr>
        <p:txBody>
          <a:bodyPr/>
          <a:lstStyle/>
          <a:p>
            <a:fld id="{6049C3A4-9CD5-4AE3-BDC7-F30AD6F5DAD3}" type="slidenum">
              <a:rPr lang="pl-PL" smtClean="0"/>
              <a:pPr/>
              <a:t>65</a:t>
            </a:fld>
            <a:endParaRPr lang="pl-PL" smtClean="0"/>
          </a:p>
        </p:txBody>
      </p:sp>
      <p:sp>
        <p:nvSpPr>
          <p:cNvPr id="89096" name="Prostokąt 1"/>
          <p:cNvSpPr>
            <a:spLocks noChangeArrowheads="1"/>
          </p:cNvSpPr>
          <p:nvPr/>
        </p:nvSpPr>
        <p:spPr bwMode="auto">
          <a:xfrm>
            <a:off x="214313" y="4117975"/>
            <a:ext cx="8891587" cy="915988"/>
          </a:xfrm>
          <a:prstGeom prst="rect">
            <a:avLst/>
          </a:prstGeom>
          <a:noFill/>
          <a:ln w="9525">
            <a:noFill/>
            <a:miter lim="800000"/>
            <a:headEnd/>
            <a:tailEnd/>
          </a:ln>
        </p:spPr>
        <p:txBody>
          <a:bodyPr>
            <a:spAutoFit/>
          </a:bodyPr>
          <a:lstStyle/>
          <a:p>
            <a:pPr marL="285750" indent="-285750">
              <a:buClr>
                <a:srgbClr val="000000"/>
              </a:buClr>
              <a:buFont typeface="Arial" charset="0"/>
              <a:buChar char="•"/>
            </a:pPr>
            <a:r>
              <a:rPr lang="pl-PL" sz="1800">
                <a:latin typeface="Franklin Gothic Medium" pitchFamily="34" charset="0"/>
              </a:rPr>
              <a:t>od rozpoczęcia głosowania o godz. 7:00 do godziny 21:00 komisja odbiera koperty zwrotne od przedstawicieli Poczty Polskiej, przedstawicieli urzędów gmin oraz od wyborców, a także innych osób doręczających koperty zwrotne</a:t>
            </a:r>
            <a:r>
              <a:rPr lang="pl-PL">
                <a:latin typeface="Franklin Gothic Medium" pitchFamily="34" charset="0"/>
              </a:rPr>
              <a: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200025" y="950913"/>
            <a:ext cx="8804275" cy="2179637"/>
          </a:xfrm>
          <a:prstGeom prst="rect">
            <a:avLst/>
          </a:prstGeom>
        </p:spPr>
        <p:txBody>
          <a:bodyPr>
            <a:spAutoFit/>
          </a:bodyPr>
          <a:lstStyle/>
          <a:p>
            <a:pPr algn="just" fontAlgn="auto">
              <a:lnSpc>
                <a:spcPct val="115000"/>
              </a:lnSpc>
              <a:spcBef>
                <a:spcPts val="0"/>
              </a:spcBef>
              <a:spcAft>
                <a:spcPts val="1000"/>
              </a:spcAft>
              <a:buClr>
                <a:srgbClr val="000000"/>
              </a:buClr>
              <a:buFont typeface="Arial"/>
              <a:buNone/>
              <a:defRPr/>
            </a:pPr>
            <a:endParaRPr lang="pl-PL" sz="1300" b="1" kern="0" dirty="0">
              <a:solidFill>
                <a:srgbClr val="0033CC"/>
              </a:solidFill>
              <a:latin typeface="Cambria"/>
              <a:ea typeface="Calibri"/>
              <a:cs typeface="Times New Roman"/>
              <a:sym typeface="Arial"/>
            </a:endParaRPr>
          </a:p>
          <a:p>
            <a:pPr algn="just" fontAlgn="auto">
              <a:lnSpc>
                <a:spcPct val="115000"/>
              </a:lnSpc>
              <a:spcBef>
                <a:spcPts val="0"/>
              </a:spcBef>
              <a:spcAft>
                <a:spcPts val="0"/>
              </a:spcAft>
              <a:buClr>
                <a:srgbClr val="000000"/>
              </a:buClr>
              <a:buFont typeface="Arial"/>
              <a:buNone/>
              <a:defRPr/>
            </a:pPr>
            <a:r>
              <a:rPr lang="pl-PL" sz="2000" b="1" kern="0" dirty="0">
                <a:solidFill>
                  <a:srgbClr val="FF0000"/>
                </a:solidFill>
                <a:latin typeface="Franklin Gothic Book" panose="020B0503020102020204" pitchFamily="34" charset="0"/>
                <a:ea typeface="Calibri"/>
                <a:cs typeface="Times New Roman"/>
                <a:sym typeface="Arial"/>
              </a:rPr>
              <a:t>Komisja niezwłocznie po dostarczeniu otwiera  kopertę zwrotną i sprawdza, czy wewnątrz: </a:t>
            </a:r>
          </a:p>
          <a:p>
            <a:pPr marL="342900" indent="-342900" algn="just" fontAlgn="auto">
              <a:spcBef>
                <a:spcPts val="0"/>
              </a:spcBef>
              <a:spcAft>
                <a:spcPts val="0"/>
              </a:spcAft>
              <a:buClr>
                <a:srgbClr val="000000"/>
              </a:buClr>
              <a:buFont typeface="+mj-lt"/>
              <a:buAutoNum type="arabicPeriod"/>
              <a:defRPr/>
            </a:pPr>
            <a:r>
              <a:rPr lang="pl-PL" sz="2000" kern="0" dirty="0">
                <a:latin typeface="Franklin Gothic Book" panose="020B0503020102020204" pitchFamily="34" charset="0"/>
                <a:ea typeface="Calibri"/>
                <a:cs typeface="Times New Roman"/>
                <a:sym typeface="Arial"/>
              </a:rPr>
              <a:t>znajduje si</a:t>
            </a:r>
            <a:r>
              <a:rPr lang="pl-PL" sz="2000" kern="0" dirty="0">
                <a:latin typeface="Franklin Gothic Book" panose="020B0503020102020204" pitchFamily="34" charset="0"/>
                <a:ea typeface="Calibri"/>
                <a:cs typeface="TimesNewRoman"/>
                <a:sym typeface="Arial"/>
              </a:rPr>
              <a:t>ę </a:t>
            </a:r>
            <a:r>
              <a:rPr lang="pl-PL" sz="2000" kern="0" dirty="0">
                <a:latin typeface="Franklin Gothic Book" panose="020B0503020102020204" pitchFamily="34" charset="0"/>
                <a:ea typeface="Calibri"/>
                <a:cs typeface="Times New Roman"/>
                <a:sym typeface="Arial"/>
              </a:rPr>
              <a:t>podpisane przez wyborc</a:t>
            </a:r>
            <a:r>
              <a:rPr lang="pl-PL" sz="2000" kern="0" dirty="0">
                <a:latin typeface="Franklin Gothic Book" panose="020B0503020102020204" pitchFamily="34" charset="0"/>
                <a:ea typeface="Calibri"/>
                <a:cs typeface="TimesNewRoman"/>
                <a:sym typeface="Arial"/>
              </a:rPr>
              <a:t>ę </a:t>
            </a:r>
            <a:r>
              <a:rPr lang="pl-PL" sz="2000" kern="0" dirty="0">
                <a:latin typeface="Franklin Gothic Book" panose="020B0503020102020204" pitchFamily="34" charset="0"/>
                <a:ea typeface="Calibri"/>
                <a:cs typeface="Times New Roman"/>
                <a:sym typeface="Arial"/>
              </a:rPr>
              <a:t>o</a:t>
            </a:r>
            <a:r>
              <a:rPr lang="pl-PL" sz="2000" kern="0" dirty="0">
                <a:latin typeface="Franklin Gothic Book" panose="020B0503020102020204" pitchFamily="34" charset="0"/>
                <a:ea typeface="Calibri"/>
                <a:cs typeface="TimesNewRoman"/>
                <a:sym typeface="Arial"/>
              </a:rPr>
              <a:t>ś</a:t>
            </a:r>
            <a:r>
              <a:rPr lang="pl-PL" sz="2000" kern="0" dirty="0">
                <a:latin typeface="Franklin Gothic Book" panose="020B0503020102020204" pitchFamily="34" charset="0"/>
                <a:ea typeface="Calibri"/>
                <a:cs typeface="Times New Roman"/>
                <a:sym typeface="Arial"/>
              </a:rPr>
              <a:t>wiadczenie o osobistym i tajnym oddaniu głosu; </a:t>
            </a:r>
          </a:p>
          <a:p>
            <a:pPr marL="342900" indent="-342900" algn="just" fontAlgn="auto">
              <a:lnSpc>
                <a:spcPct val="150000"/>
              </a:lnSpc>
              <a:spcBef>
                <a:spcPts val="0"/>
              </a:spcBef>
              <a:spcAft>
                <a:spcPts val="1000"/>
              </a:spcAft>
              <a:buClr>
                <a:srgbClr val="000000"/>
              </a:buClr>
              <a:buFont typeface="+mj-lt"/>
              <a:buAutoNum type="arabicPeriod"/>
              <a:defRPr/>
            </a:pPr>
            <a:r>
              <a:rPr lang="pl-PL" sz="2000" kern="0" dirty="0">
                <a:latin typeface="Franklin Gothic Book" panose="020B0503020102020204" pitchFamily="34" charset="0"/>
                <a:ea typeface="Calibri"/>
                <a:cs typeface="Times New Roman"/>
                <a:sym typeface="Arial"/>
              </a:rPr>
              <a:t>koperta na kart</a:t>
            </a:r>
            <a:r>
              <a:rPr lang="pl-PL" sz="2000" kern="0" dirty="0">
                <a:latin typeface="Franklin Gothic Book" panose="020B0503020102020204" pitchFamily="34" charset="0"/>
                <a:ea typeface="Calibri"/>
                <a:cs typeface="TimesNewRoman"/>
                <a:sym typeface="Arial"/>
              </a:rPr>
              <a:t>ę </a:t>
            </a:r>
            <a:r>
              <a:rPr lang="pl-PL" sz="2000" kern="0" dirty="0">
                <a:latin typeface="Franklin Gothic Book" panose="020B0503020102020204" pitchFamily="34" charset="0"/>
                <a:ea typeface="Calibri"/>
                <a:cs typeface="Times New Roman"/>
                <a:sym typeface="Arial"/>
              </a:rPr>
              <a:t>do głosowania jest zaklejona.</a:t>
            </a:r>
          </a:p>
        </p:txBody>
      </p:sp>
      <p:pic>
        <p:nvPicPr>
          <p:cNvPr id="91138" name="Obraz 3"/>
          <p:cNvPicPr>
            <a:picLocks noChangeAspect="1"/>
          </p:cNvPicPr>
          <p:nvPr/>
        </p:nvPicPr>
        <p:blipFill>
          <a:blip r:embed="rId2"/>
          <a:srcRect/>
          <a:stretch>
            <a:fillRect/>
          </a:stretch>
        </p:blipFill>
        <p:spPr bwMode="auto">
          <a:xfrm>
            <a:off x="3995738" y="5400675"/>
            <a:ext cx="1116012" cy="1116013"/>
          </a:xfrm>
          <a:prstGeom prst="rect">
            <a:avLst/>
          </a:prstGeom>
          <a:noFill/>
          <a:ln w="9525">
            <a:noFill/>
            <a:miter lim="800000"/>
            <a:headEnd/>
            <a:tailEnd/>
          </a:ln>
        </p:spPr>
      </p:pic>
      <p:pic>
        <p:nvPicPr>
          <p:cNvPr id="91139" name="Obraz 4"/>
          <p:cNvPicPr>
            <a:picLocks noChangeAspect="1"/>
          </p:cNvPicPr>
          <p:nvPr/>
        </p:nvPicPr>
        <p:blipFill>
          <a:blip r:embed="rId3"/>
          <a:srcRect/>
          <a:stretch>
            <a:fillRect/>
          </a:stretch>
        </p:blipFill>
        <p:spPr bwMode="auto">
          <a:xfrm>
            <a:off x="120650" y="4205288"/>
            <a:ext cx="2879725" cy="1427162"/>
          </a:xfrm>
          <a:prstGeom prst="rect">
            <a:avLst/>
          </a:prstGeom>
          <a:noFill/>
          <a:ln w="9525">
            <a:noFill/>
            <a:miter lim="800000"/>
            <a:headEnd/>
            <a:tailEnd/>
          </a:ln>
        </p:spPr>
      </p:pic>
      <p:pic>
        <p:nvPicPr>
          <p:cNvPr id="91140" name="Obraz 6"/>
          <p:cNvPicPr>
            <a:picLocks noChangeAspect="1"/>
          </p:cNvPicPr>
          <p:nvPr/>
        </p:nvPicPr>
        <p:blipFill>
          <a:blip r:embed="rId4"/>
          <a:srcRect/>
          <a:stretch>
            <a:fillRect/>
          </a:stretch>
        </p:blipFill>
        <p:spPr bwMode="auto">
          <a:xfrm>
            <a:off x="4094163" y="4283075"/>
            <a:ext cx="920750" cy="920750"/>
          </a:xfrm>
          <a:prstGeom prst="rect">
            <a:avLst/>
          </a:prstGeom>
          <a:noFill/>
          <a:ln w="9525">
            <a:noFill/>
            <a:miter lim="800000"/>
            <a:headEnd/>
            <a:tailEnd/>
          </a:ln>
        </p:spPr>
      </p:pic>
      <p:cxnSp>
        <p:nvCxnSpPr>
          <p:cNvPr id="9" name="Łącznik prosty ze strzałką 8"/>
          <p:cNvCxnSpPr/>
          <p:nvPr/>
        </p:nvCxnSpPr>
        <p:spPr bwMode="auto">
          <a:xfrm flipV="1">
            <a:off x="2746375" y="4584700"/>
            <a:ext cx="1296988" cy="360363"/>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21" name="Łącznik prosty ze strzałką 20"/>
          <p:cNvCxnSpPr/>
          <p:nvPr/>
        </p:nvCxnSpPr>
        <p:spPr bwMode="auto">
          <a:xfrm>
            <a:off x="2765425" y="5478463"/>
            <a:ext cx="1230313" cy="504825"/>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91143" name="Prostokąt 11"/>
          <p:cNvSpPr>
            <a:spLocks noChangeArrowheads="1"/>
          </p:cNvSpPr>
          <p:nvPr/>
        </p:nvSpPr>
        <p:spPr bwMode="auto">
          <a:xfrm>
            <a:off x="619125" y="5730875"/>
            <a:ext cx="1800225" cy="376238"/>
          </a:xfrm>
          <a:prstGeom prst="rect">
            <a:avLst/>
          </a:prstGeom>
          <a:noFill/>
          <a:ln w="9525">
            <a:noFill/>
            <a:miter lim="800000"/>
            <a:headEnd/>
            <a:tailEnd/>
          </a:ln>
        </p:spPr>
        <p:txBody>
          <a:bodyPr>
            <a:spAutoFit/>
          </a:bodyPr>
          <a:lstStyle/>
          <a:p>
            <a:pPr algn="ctr">
              <a:lnSpc>
                <a:spcPct val="115000"/>
              </a:lnSpc>
              <a:spcAft>
                <a:spcPts val="1000"/>
              </a:spcAft>
              <a:buClr>
                <a:srgbClr val="000000"/>
              </a:buClr>
            </a:pPr>
            <a:r>
              <a:rPr lang="pl-PL" altLang="pl-PL" sz="1600">
                <a:latin typeface="Times New Roman" pitchFamily="18" charset="0"/>
                <a:ea typeface="Calibri" pitchFamily="34" charset="0"/>
                <a:cs typeface="Times New Roman" pitchFamily="18" charset="0"/>
              </a:rPr>
              <a:t>Koperta</a:t>
            </a:r>
            <a:r>
              <a:rPr lang="pl-PL" altLang="pl-PL" sz="1600">
                <a:latin typeface="Calibri" pitchFamily="34" charset="0"/>
                <a:ea typeface="Calibri" pitchFamily="34" charset="0"/>
                <a:cs typeface="Times New Roman" pitchFamily="18" charset="0"/>
              </a:rPr>
              <a:t>   </a:t>
            </a:r>
            <a:r>
              <a:rPr lang="pl-PL" altLang="pl-PL" sz="1600">
                <a:latin typeface="Times New Roman" pitchFamily="18" charset="0"/>
                <a:ea typeface="Calibri" pitchFamily="34" charset="0"/>
                <a:cs typeface="Times New Roman" pitchFamily="18" charset="0"/>
              </a:rPr>
              <a:t>zwrotna</a:t>
            </a:r>
            <a:endParaRPr lang="pl-PL" altLang="pl-PL" sz="1600">
              <a:latin typeface="Calibri" pitchFamily="34" charset="0"/>
              <a:ea typeface="Calibri" pitchFamily="34" charset="0"/>
              <a:cs typeface="Times New Roman" pitchFamily="18" charset="0"/>
            </a:endParaRPr>
          </a:p>
        </p:txBody>
      </p:sp>
      <p:sp>
        <p:nvSpPr>
          <p:cNvPr id="91144" name="Prostokąt 27"/>
          <p:cNvSpPr>
            <a:spLocks noChangeArrowheads="1"/>
          </p:cNvSpPr>
          <p:nvPr/>
        </p:nvSpPr>
        <p:spPr bwMode="auto">
          <a:xfrm>
            <a:off x="5095875" y="5719763"/>
            <a:ext cx="1943100" cy="522287"/>
          </a:xfrm>
          <a:prstGeom prst="rect">
            <a:avLst/>
          </a:prstGeom>
          <a:noFill/>
          <a:ln w="9525">
            <a:noFill/>
            <a:miter lim="800000"/>
            <a:headEnd/>
            <a:tailEnd/>
          </a:ln>
        </p:spPr>
        <p:txBody>
          <a:bodyPr>
            <a:spAutoFit/>
          </a:bodyPr>
          <a:lstStyle/>
          <a:p>
            <a:pPr algn="ctr">
              <a:buClr>
                <a:srgbClr val="000000"/>
              </a:buClr>
            </a:pPr>
            <a:r>
              <a:rPr lang="pl-PL" altLang="pl-PL">
                <a:latin typeface="Times New Roman" pitchFamily="18" charset="0"/>
                <a:cs typeface="Times New Roman" pitchFamily="18" charset="0"/>
              </a:rPr>
              <a:t>zaklejona koperta na kartę do głosowania</a:t>
            </a:r>
          </a:p>
        </p:txBody>
      </p:sp>
      <p:pic>
        <p:nvPicPr>
          <p:cNvPr id="91145" name="Obraz 5"/>
          <p:cNvPicPr>
            <a:picLocks noChangeAspect="1"/>
          </p:cNvPicPr>
          <p:nvPr/>
        </p:nvPicPr>
        <p:blipFill>
          <a:blip r:embed="rId5"/>
          <a:srcRect/>
          <a:stretch>
            <a:fillRect/>
          </a:stretch>
        </p:blipFill>
        <p:spPr bwMode="auto">
          <a:xfrm>
            <a:off x="647700" y="4400550"/>
            <a:ext cx="1825625" cy="1076325"/>
          </a:xfrm>
          <a:prstGeom prst="rect">
            <a:avLst/>
          </a:prstGeom>
          <a:noFill/>
          <a:ln w="9525">
            <a:noFill/>
            <a:miter lim="800000"/>
            <a:headEnd/>
            <a:tailEnd/>
          </a:ln>
        </p:spPr>
      </p:pic>
      <p:sp>
        <p:nvSpPr>
          <p:cNvPr id="91146" name="Prostokąt 10"/>
          <p:cNvSpPr>
            <a:spLocks noChangeArrowheads="1"/>
          </p:cNvSpPr>
          <p:nvPr/>
        </p:nvSpPr>
        <p:spPr bwMode="auto">
          <a:xfrm>
            <a:off x="4995863" y="4387850"/>
            <a:ext cx="2773362" cy="523875"/>
          </a:xfrm>
          <a:prstGeom prst="rect">
            <a:avLst/>
          </a:prstGeom>
          <a:noFill/>
          <a:ln w="9525">
            <a:noFill/>
            <a:miter lim="800000"/>
            <a:headEnd/>
            <a:tailEnd/>
          </a:ln>
        </p:spPr>
        <p:txBody>
          <a:bodyPr>
            <a:spAutoFit/>
          </a:bodyPr>
          <a:lstStyle/>
          <a:p>
            <a:pPr algn="ctr">
              <a:buClr>
                <a:srgbClr val="000000"/>
              </a:buClr>
            </a:pPr>
            <a:r>
              <a:rPr lang="pl-PL" altLang="pl-PL">
                <a:latin typeface="Times New Roman" pitchFamily="18" charset="0"/>
                <a:ea typeface="Calibri" pitchFamily="34" charset="0"/>
                <a:cs typeface="Times New Roman" pitchFamily="18" charset="0"/>
              </a:rPr>
              <a:t>oświadczenie o osobistym i tajnym oddaniu głosu</a:t>
            </a:r>
          </a:p>
        </p:txBody>
      </p:sp>
      <p:sp>
        <p:nvSpPr>
          <p:cNvPr id="91147" name="pole tekstowe 5"/>
          <p:cNvSpPr txBox="1">
            <a:spLocks noChangeArrowheads="1"/>
          </p:cNvSpPr>
          <p:nvPr/>
        </p:nvSpPr>
        <p:spPr bwMode="auto">
          <a:xfrm>
            <a:off x="1560513" y="673100"/>
            <a:ext cx="6429375" cy="461963"/>
          </a:xfrm>
          <a:prstGeom prst="rect">
            <a:avLst/>
          </a:prstGeom>
          <a:noFill/>
          <a:ln w="9525">
            <a:noFill/>
            <a:miter lim="800000"/>
            <a:headEnd/>
            <a:tailEnd/>
          </a:ln>
        </p:spPr>
        <p:txBody>
          <a:bodyPr wrap="none">
            <a:spAutoFit/>
          </a:bodyPr>
          <a:lstStyle/>
          <a:p>
            <a:pPr algn="ctr">
              <a:buClr>
                <a:srgbClr val="000000"/>
              </a:buClr>
            </a:pPr>
            <a:r>
              <a:rPr lang="pl-PL" altLang="pl-PL" sz="2400" b="1">
                <a:solidFill>
                  <a:srgbClr val="9D032A"/>
                </a:solidFill>
                <a:latin typeface="Arial Black" pitchFamily="34" charset="0"/>
              </a:rPr>
              <a:t>GŁOSOWANIE KORESPONDENCYJNE</a:t>
            </a:r>
          </a:p>
        </p:txBody>
      </p:sp>
      <p:pic>
        <p:nvPicPr>
          <p:cNvPr id="91148" name="Obraz 6"/>
          <p:cNvPicPr>
            <a:picLocks noChangeAspect="1"/>
          </p:cNvPicPr>
          <p:nvPr/>
        </p:nvPicPr>
        <p:blipFill>
          <a:blip r:embed="rId6"/>
          <a:srcRect/>
          <a:stretch>
            <a:fillRect/>
          </a:stretch>
        </p:blipFill>
        <p:spPr bwMode="auto">
          <a:xfrm>
            <a:off x="7818438" y="146050"/>
            <a:ext cx="1185862" cy="500063"/>
          </a:xfrm>
          <a:prstGeom prst="rect">
            <a:avLst/>
          </a:prstGeom>
          <a:noFill/>
          <a:ln w="9525">
            <a:noFill/>
            <a:miter lim="800000"/>
            <a:headEnd/>
            <a:tailEnd/>
          </a:ln>
        </p:spPr>
      </p:pic>
      <p:sp>
        <p:nvSpPr>
          <p:cNvPr id="91149" name="Slide Number Placeholder 1"/>
          <p:cNvSpPr>
            <a:spLocks noGrp="1"/>
          </p:cNvSpPr>
          <p:nvPr>
            <p:ph type="sldNum" sz="quarter" idx="10"/>
          </p:nvPr>
        </p:nvSpPr>
        <p:spPr>
          <a:noFill/>
        </p:spPr>
        <p:txBody>
          <a:bodyPr/>
          <a:lstStyle/>
          <a:p>
            <a:fld id="{125A3104-191D-4893-91EE-C8C843433B10}" type="slidenum">
              <a:rPr lang="en-US" smtClean="0"/>
              <a:pPr/>
              <a:t>66</a:t>
            </a:fld>
            <a:endParaRPr lang="en-US" smtClean="0"/>
          </a:p>
        </p:txBody>
      </p:sp>
    </p:spTree>
  </p:cSld>
  <p:clrMapOvr>
    <a:masterClrMapping/>
  </p:clrMapOvr>
  <p:transition spd="slow">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Obraz 11" descr="Spis wyborców - GK 2018.jpg"/>
          <p:cNvPicPr>
            <a:picLocks noChangeAspect="1"/>
          </p:cNvPicPr>
          <p:nvPr/>
        </p:nvPicPr>
        <p:blipFill>
          <a:blip r:embed="rId3"/>
          <a:srcRect/>
          <a:stretch>
            <a:fillRect/>
          </a:stretch>
        </p:blipFill>
        <p:spPr bwMode="auto">
          <a:xfrm>
            <a:off x="15875" y="4543425"/>
            <a:ext cx="8753475" cy="2270125"/>
          </a:xfrm>
          <a:prstGeom prst="rect">
            <a:avLst/>
          </a:prstGeom>
          <a:noFill/>
          <a:ln w="9525">
            <a:noFill/>
            <a:miter lim="800000"/>
            <a:headEnd/>
            <a:tailEnd/>
          </a:ln>
        </p:spPr>
      </p:pic>
      <p:sp>
        <p:nvSpPr>
          <p:cNvPr id="92162" name="AutoShape 4"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307975" y="-1638300"/>
            <a:ext cx="3067050" cy="3743325"/>
          </a:xfrm>
          <a:prstGeom prst="rect">
            <a:avLst/>
          </a:prstGeom>
          <a:noFill/>
          <a:ln w="9525">
            <a:noFill/>
            <a:miter lim="800000"/>
            <a:headEnd/>
            <a:tailEnd/>
          </a:ln>
        </p:spPr>
        <p:txBody>
          <a:bodyPr/>
          <a:lstStyle/>
          <a:p>
            <a:pPr>
              <a:buClr>
                <a:srgbClr val="000000"/>
              </a:buClr>
            </a:pPr>
            <a:endParaRPr lang="pl-PL" altLang="pl-PL" sz="1800">
              <a:solidFill>
                <a:schemeClr val="tx1"/>
              </a:solidFill>
            </a:endParaRPr>
          </a:p>
        </p:txBody>
      </p:sp>
      <p:sp>
        <p:nvSpPr>
          <p:cNvPr id="92163"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155575" y="233363"/>
            <a:ext cx="9872663" cy="801687"/>
          </a:xfrm>
          <a:prstGeom prst="rect">
            <a:avLst/>
          </a:prstGeom>
          <a:noFill/>
          <a:ln w="9525">
            <a:noFill/>
            <a:miter lim="800000"/>
            <a:headEnd/>
            <a:tailEnd/>
          </a:ln>
        </p:spPr>
        <p:txBody>
          <a:bodyPr/>
          <a:lstStyle/>
          <a:p>
            <a:pPr>
              <a:buClr>
                <a:srgbClr val="000000"/>
              </a:buClr>
            </a:pPr>
            <a:endParaRPr lang="pl-PL" altLang="pl-PL" sz="1800">
              <a:solidFill>
                <a:schemeClr val="tx1"/>
              </a:solidFill>
            </a:endParaRPr>
          </a:p>
        </p:txBody>
      </p:sp>
      <p:pic>
        <p:nvPicPr>
          <p:cNvPr id="92164" name="Obraz 6"/>
          <p:cNvPicPr>
            <a:picLocks noChangeAspect="1"/>
          </p:cNvPicPr>
          <p:nvPr/>
        </p:nvPicPr>
        <p:blipFill>
          <a:blip r:embed="rId4"/>
          <a:srcRect/>
          <a:stretch>
            <a:fillRect/>
          </a:stretch>
        </p:blipFill>
        <p:spPr bwMode="auto">
          <a:xfrm>
            <a:off x="7885113" y="6313488"/>
            <a:ext cx="1185862" cy="500062"/>
          </a:xfrm>
          <a:prstGeom prst="rect">
            <a:avLst/>
          </a:prstGeom>
          <a:noFill/>
          <a:ln w="9525">
            <a:noFill/>
            <a:miter lim="800000"/>
            <a:headEnd/>
            <a:tailEnd/>
          </a:ln>
        </p:spPr>
      </p:pic>
      <p:sp>
        <p:nvSpPr>
          <p:cNvPr id="92165" name="pole tekstowe 5"/>
          <p:cNvSpPr txBox="1">
            <a:spLocks noChangeArrowheads="1"/>
          </p:cNvSpPr>
          <p:nvPr/>
        </p:nvSpPr>
        <p:spPr bwMode="auto">
          <a:xfrm>
            <a:off x="1735138" y="714375"/>
            <a:ext cx="6429375" cy="461963"/>
          </a:xfrm>
          <a:prstGeom prst="rect">
            <a:avLst/>
          </a:prstGeom>
          <a:noFill/>
          <a:ln w="9525">
            <a:noFill/>
            <a:miter lim="800000"/>
            <a:headEnd/>
            <a:tailEnd/>
          </a:ln>
        </p:spPr>
        <p:txBody>
          <a:bodyPr wrap="none">
            <a:spAutoFit/>
          </a:bodyPr>
          <a:lstStyle/>
          <a:p>
            <a:pPr algn="ctr">
              <a:buClr>
                <a:srgbClr val="000000"/>
              </a:buClr>
            </a:pPr>
            <a:r>
              <a:rPr lang="pl-PL" altLang="pl-PL" sz="2400" b="1">
                <a:solidFill>
                  <a:srgbClr val="9D032A"/>
                </a:solidFill>
                <a:latin typeface="Arial Black" pitchFamily="34" charset="0"/>
              </a:rPr>
              <a:t>GŁOSOWANIE KORESPONDENCYJNE</a:t>
            </a:r>
          </a:p>
        </p:txBody>
      </p:sp>
      <p:sp>
        <p:nvSpPr>
          <p:cNvPr id="92166" name="Prostokąt 4"/>
          <p:cNvSpPr>
            <a:spLocks noChangeArrowheads="1"/>
          </p:cNvSpPr>
          <p:nvPr/>
        </p:nvSpPr>
        <p:spPr bwMode="auto">
          <a:xfrm>
            <a:off x="155575" y="1244600"/>
            <a:ext cx="8753475" cy="3140075"/>
          </a:xfrm>
          <a:prstGeom prst="rect">
            <a:avLst/>
          </a:prstGeom>
          <a:noFill/>
          <a:ln w="9525">
            <a:noFill/>
            <a:miter lim="800000"/>
            <a:headEnd/>
            <a:tailEnd/>
          </a:ln>
        </p:spPr>
        <p:txBody>
          <a:bodyPr>
            <a:spAutoFit/>
          </a:bodyPr>
          <a:lstStyle/>
          <a:p>
            <a:pPr marL="342900" indent="-342900" algn="just">
              <a:buClr>
                <a:srgbClr val="000000"/>
              </a:buClr>
              <a:buFont typeface="Arial" charset="0"/>
              <a:buChar char="•"/>
            </a:pPr>
            <a:r>
              <a:rPr lang="pl-PL" sz="1800">
                <a:latin typeface="Franklin Gothic Book" pitchFamily="34" charset="0"/>
              </a:rPr>
              <a:t>jeżeli wymienione  warunki są spełnione, komisja odnotowuje w rubryce spisu „Uwagi”, odpowiadającej pozycji, pod którą przy nazwisku wyborcy umieszczono informację o wysłaniu pakietu wyborczego, że wyborca głosował korespondencyjnie,  </a:t>
            </a:r>
            <a:r>
              <a:rPr lang="pl-PL" sz="1800" b="1" u="sng">
                <a:solidFill>
                  <a:srgbClr val="FF0000"/>
                </a:solidFill>
                <a:latin typeface="Franklin Gothic Book" pitchFamily="34" charset="0"/>
              </a:rPr>
              <a:t>a zaklejoną kopertę na kartę do głosowania komisja wrzuca do urny wyborczej. </a:t>
            </a:r>
          </a:p>
          <a:p>
            <a:pPr marL="342900" indent="-342900" algn="just">
              <a:buClr>
                <a:srgbClr val="000000"/>
              </a:buClr>
              <a:buFont typeface="Arial" charset="0"/>
              <a:buChar char="•"/>
            </a:pPr>
            <a:endParaRPr lang="pl-PL" sz="1800" b="1">
              <a:latin typeface="Franklin Gothic Book" pitchFamily="34" charset="0"/>
            </a:endParaRPr>
          </a:p>
          <a:p>
            <a:pPr marL="342900" indent="-342900" algn="just">
              <a:buClr>
                <a:srgbClr val="000000"/>
              </a:buClr>
              <a:buFont typeface="Arial" charset="0"/>
              <a:buChar char="•"/>
            </a:pPr>
            <a:r>
              <a:rPr lang="pl-PL" sz="1800">
                <a:solidFill>
                  <a:srgbClr val="0070C0"/>
                </a:solidFill>
                <a:latin typeface="Franklin Gothic Book" pitchFamily="34" charset="0"/>
              </a:rPr>
              <a:t>oświadczenie o osobistym i tajnym oddaniu głosu komisja dołącza do spisu wyborc</a:t>
            </a:r>
            <a:r>
              <a:rPr lang="pl-PL" sz="1800">
                <a:solidFill>
                  <a:srgbClr val="0070C0"/>
                </a:solidFill>
              </a:rPr>
              <a:t>ów. </a:t>
            </a:r>
          </a:p>
          <a:p>
            <a:pPr marL="342900" indent="-342900" algn="just">
              <a:buClr>
                <a:srgbClr val="000000"/>
              </a:buClr>
              <a:buFont typeface="Arial" charset="0"/>
              <a:buChar char="•"/>
            </a:pPr>
            <a:endParaRPr lang="pl-PL" sz="1800">
              <a:solidFill>
                <a:srgbClr val="0070C0"/>
              </a:solidFill>
            </a:endParaRPr>
          </a:p>
          <a:p>
            <a:pPr marL="342900" indent="-342900" algn="just">
              <a:buClr>
                <a:srgbClr val="000000"/>
              </a:buClr>
              <a:buFont typeface="Arial" charset="0"/>
              <a:buChar char="•"/>
            </a:pPr>
            <a:r>
              <a:rPr lang="pl-PL" sz="1800">
                <a:solidFill>
                  <a:schemeClr val="tx1"/>
                </a:solidFill>
                <a:latin typeface="Franklin Gothic Book" pitchFamily="34" charset="0"/>
              </a:rPr>
              <a:t>porównuje imię i nazwisko wyborcy oraz numer PESEL zawarty w oświadczeniu o osobistym i tajnym oddaniu głosu na karcie do głosowania z danymi zawartymi w spisie wyborców. </a:t>
            </a:r>
          </a:p>
        </p:txBody>
      </p:sp>
      <p:sp>
        <p:nvSpPr>
          <p:cNvPr id="92167" name="pole tekstowe 12"/>
          <p:cNvSpPr txBox="1">
            <a:spLocks noChangeArrowheads="1"/>
          </p:cNvSpPr>
          <p:nvPr/>
        </p:nvSpPr>
        <p:spPr bwMode="auto">
          <a:xfrm>
            <a:off x="6777038" y="5805488"/>
            <a:ext cx="2259012" cy="307975"/>
          </a:xfrm>
          <a:prstGeom prst="rect">
            <a:avLst/>
          </a:prstGeom>
          <a:noFill/>
          <a:ln w="9525">
            <a:noFill/>
            <a:miter lim="800000"/>
            <a:headEnd/>
            <a:tailEnd/>
          </a:ln>
        </p:spPr>
        <p:txBody>
          <a:bodyPr>
            <a:spAutoFit/>
          </a:bodyPr>
          <a:lstStyle/>
          <a:p>
            <a:pPr>
              <a:buClr>
                <a:srgbClr val="000000"/>
              </a:buClr>
            </a:pPr>
            <a:r>
              <a:rPr lang="pl-PL" altLang="pl-PL" b="1">
                <a:solidFill>
                  <a:srgbClr val="FF0000"/>
                </a:solidFill>
              </a:rPr>
              <a:t>        wpis    komisji</a:t>
            </a:r>
          </a:p>
        </p:txBody>
      </p:sp>
      <p:cxnSp>
        <p:nvCxnSpPr>
          <p:cNvPr id="16" name="Łącznik prosty ze strzałką 15"/>
          <p:cNvCxnSpPr/>
          <p:nvPr/>
        </p:nvCxnSpPr>
        <p:spPr>
          <a:xfrm flipV="1">
            <a:off x="7740650" y="5627688"/>
            <a:ext cx="0" cy="93662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2169" name="pole tekstowe 1"/>
          <p:cNvSpPr txBox="1">
            <a:spLocks noChangeArrowheads="1"/>
          </p:cNvSpPr>
          <p:nvPr/>
        </p:nvSpPr>
        <p:spPr bwMode="auto">
          <a:xfrm>
            <a:off x="6659563" y="4292600"/>
            <a:ext cx="576262" cy="185738"/>
          </a:xfrm>
          <a:prstGeom prst="rect">
            <a:avLst/>
          </a:prstGeom>
          <a:noFill/>
          <a:ln w="9525">
            <a:noFill/>
            <a:miter lim="800000"/>
            <a:headEnd/>
            <a:tailEnd/>
          </a:ln>
        </p:spPr>
        <p:txBody>
          <a:bodyPr>
            <a:spAutoFit/>
          </a:bodyPr>
          <a:lstStyle/>
          <a:p>
            <a:pPr>
              <a:buClr>
                <a:srgbClr val="000000"/>
              </a:buClr>
            </a:pPr>
            <a:r>
              <a:rPr lang="pl-PL" altLang="pl-PL" sz="600">
                <a:solidFill>
                  <a:schemeClr val="tx1"/>
                </a:solidFill>
              </a:rPr>
              <a:t>21.10.2018</a:t>
            </a:r>
          </a:p>
        </p:txBody>
      </p:sp>
      <p:sp>
        <p:nvSpPr>
          <p:cNvPr id="2" name="Prostokąt 1"/>
          <p:cNvSpPr/>
          <p:nvPr/>
        </p:nvSpPr>
        <p:spPr>
          <a:xfrm>
            <a:off x="7983538" y="4805363"/>
            <a:ext cx="785812" cy="260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pl-PL" kern="0" dirty="0">
              <a:sym typeface="Arial"/>
            </a:endParaRPr>
          </a:p>
        </p:txBody>
      </p:sp>
      <p:pic>
        <p:nvPicPr>
          <p:cNvPr id="92171" name="Obraz 6"/>
          <p:cNvPicPr>
            <a:picLocks noChangeAspect="1"/>
          </p:cNvPicPr>
          <p:nvPr/>
        </p:nvPicPr>
        <p:blipFill>
          <a:blip r:embed="rId4"/>
          <a:srcRect/>
          <a:stretch>
            <a:fillRect/>
          </a:stretch>
        </p:blipFill>
        <p:spPr bwMode="auto">
          <a:xfrm>
            <a:off x="7818438" y="146050"/>
            <a:ext cx="1185862" cy="500063"/>
          </a:xfrm>
          <a:prstGeom prst="rect">
            <a:avLst/>
          </a:prstGeom>
          <a:noFill/>
          <a:ln w="9525">
            <a:noFill/>
            <a:miter lim="800000"/>
            <a:headEnd/>
            <a:tailEnd/>
          </a:ln>
        </p:spPr>
      </p:pic>
      <p:sp>
        <p:nvSpPr>
          <p:cNvPr id="92172" name="Slide Number Placeholder 2"/>
          <p:cNvSpPr>
            <a:spLocks noGrp="1"/>
          </p:cNvSpPr>
          <p:nvPr>
            <p:ph type="sldNum" sz="quarter" idx="10"/>
          </p:nvPr>
        </p:nvSpPr>
        <p:spPr>
          <a:noFill/>
        </p:spPr>
        <p:txBody>
          <a:bodyPr/>
          <a:lstStyle/>
          <a:p>
            <a:fld id="{0C02E4E4-B51E-467C-8601-7EBD486C6A26}" type="slidenum">
              <a:rPr lang="en-US" smtClean="0"/>
              <a:pPr/>
              <a:t>67</a:t>
            </a:fld>
            <a:endParaRPr lang="en-US" smtClean="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pole tekstowe 5"/>
          <p:cNvSpPr txBox="1">
            <a:spLocks noChangeArrowheads="1"/>
          </p:cNvSpPr>
          <p:nvPr/>
        </p:nvSpPr>
        <p:spPr bwMode="auto">
          <a:xfrm>
            <a:off x="1590675" y="952500"/>
            <a:ext cx="6429375" cy="461963"/>
          </a:xfrm>
          <a:prstGeom prst="rect">
            <a:avLst/>
          </a:prstGeom>
          <a:noFill/>
          <a:ln w="9525">
            <a:noFill/>
            <a:miter lim="800000"/>
            <a:headEnd/>
            <a:tailEnd/>
          </a:ln>
        </p:spPr>
        <p:txBody>
          <a:bodyPr wrap="none">
            <a:spAutoFit/>
          </a:bodyPr>
          <a:lstStyle/>
          <a:p>
            <a:pPr algn="ctr">
              <a:buClr>
                <a:srgbClr val="000000"/>
              </a:buClr>
            </a:pPr>
            <a:r>
              <a:rPr lang="pl-PL" altLang="pl-PL" sz="2400" b="1">
                <a:solidFill>
                  <a:srgbClr val="9D032A"/>
                </a:solidFill>
                <a:latin typeface="Arial Black" pitchFamily="34" charset="0"/>
              </a:rPr>
              <a:t>GŁOSOWANIE KORESPONDENCYJNE</a:t>
            </a:r>
          </a:p>
        </p:txBody>
      </p:sp>
      <p:sp>
        <p:nvSpPr>
          <p:cNvPr id="94210" name="pole tekstowe 5"/>
          <p:cNvSpPr txBox="1">
            <a:spLocks noChangeArrowheads="1"/>
          </p:cNvSpPr>
          <p:nvPr/>
        </p:nvSpPr>
        <p:spPr bwMode="auto">
          <a:xfrm>
            <a:off x="404813" y="1808163"/>
            <a:ext cx="9396412" cy="2124075"/>
          </a:xfrm>
          <a:prstGeom prst="rect">
            <a:avLst/>
          </a:prstGeom>
          <a:noFill/>
          <a:ln w="9525">
            <a:noFill/>
            <a:miter lim="800000"/>
            <a:headEnd/>
            <a:tailEnd/>
          </a:ln>
        </p:spPr>
        <p:txBody>
          <a:bodyPr>
            <a:spAutoFit/>
          </a:bodyPr>
          <a:lstStyle/>
          <a:p>
            <a:pPr>
              <a:buClr>
                <a:srgbClr val="000000"/>
              </a:buClr>
              <a:buFont typeface="Arial" charset="0"/>
              <a:buNone/>
            </a:pPr>
            <a:r>
              <a:rPr lang="pl-PL" sz="2000" b="1">
                <a:latin typeface="Franklin Gothic Book" pitchFamily="34" charset="0"/>
              </a:rPr>
              <a:t>Komisja w trakcie głosowania ustala na bieżąco:</a:t>
            </a:r>
          </a:p>
          <a:p>
            <a:pPr algn="ctr">
              <a:buClr>
                <a:srgbClr val="000000"/>
              </a:buClr>
              <a:buFont typeface="Arial" charset="0"/>
              <a:buNone/>
            </a:pPr>
            <a:endParaRPr lang="pl-PL" sz="400" b="1">
              <a:latin typeface="Franklin Gothic Book" pitchFamily="34" charset="0"/>
            </a:endParaRPr>
          </a:p>
          <a:p>
            <a:pPr>
              <a:buClr>
                <a:srgbClr val="000000"/>
              </a:buClr>
              <a:buFont typeface="Arial" charset="0"/>
              <a:buAutoNum type="arabicPeriod"/>
            </a:pPr>
            <a:r>
              <a:rPr lang="pl-PL" sz="1800">
                <a:latin typeface="Franklin Gothic Book" pitchFamily="34" charset="0"/>
              </a:rPr>
              <a:t>liczbę otrzymanych kopert zwrotnych;</a:t>
            </a:r>
          </a:p>
          <a:p>
            <a:pPr>
              <a:buClr>
                <a:srgbClr val="000000"/>
              </a:buClr>
              <a:buFont typeface="Arial" charset="0"/>
              <a:buAutoNum type="arabicPeriod"/>
            </a:pPr>
            <a:r>
              <a:rPr lang="pl-PL" sz="1800">
                <a:latin typeface="Franklin Gothic Book" pitchFamily="34" charset="0"/>
              </a:rPr>
              <a:t>liczbę kopert zwrotnych bez oświadczenia;</a:t>
            </a:r>
          </a:p>
          <a:p>
            <a:pPr>
              <a:buClr>
                <a:srgbClr val="000000"/>
              </a:buClr>
              <a:buFont typeface="Arial" charset="0"/>
              <a:buAutoNum type="arabicPeriod"/>
            </a:pPr>
            <a:r>
              <a:rPr lang="pl-PL" sz="1800">
                <a:latin typeface="Franklin Gothic Book" pitchFamily="34" charset="0"/>
              </a:rPr>
              <a:t>liczbę kopert zwrotnych z niepodpisanym oświadczeniem;</a:t>
            </a:r>
          </a:p>
          <a:p>
            <a:pPr>
              <a:buClr>
                <a:srgbClr val="000000"/>
              </a:buClr>
              <a:buFont typeface="Arial" charset="0"/>
              <a:buAutoNum type="arabicPeriod"/>
            </a:pPr>
            <a:r>
              <a:rPr lang="pl-PL" sz="1800">
                <a:latin typeface="Franklin Gothic Book" pitchFamily="34" charset="0"/>
              </a:rPr>
              <a:t>liczbę kopert zwrotnych bez koperty na kartę do głosowania;</a:t>
            </a:r>
          </a:p>
          <a:p>
            <a:pPr>
              <a:buClr>
                <a:srgbClr val="000000"/>
              </a:buClr>
              <a:buFont typeface="Arial" charset="0"/>
              <a:buAutoNum type="arabicPeriod"/>
            </a:pPr>
            <a:r>
              <a:rPr lang="pl-PL" sz="1800">
                <a:latin typeface="Franklin Gothic Book" pitchFamily="34" charset="0"/>
              </a:rPr>
              <a:t>liczbę kopert zwrotnych z niezaklejoną kopertą na kartę do głosowania;</a:t>
            </a:r>
          </a:p>
          <a:p>
            <a:pPr>
              <a:buClr>
                <a:srgbClr val="000000"/>
              </a:buClr>
              <a:buFont typeface="Arial" charset="0"/>
              <a:buAutoNum type="arabicPeriod"/>
            </a:pPr>
            <a:r>
              <a:rPr lang="pl-PL" sz="1800">
                <a:latin typeface="Franklin Gothic Book" pitchFamily="34" charset="0"/>
              </a:rPr>
              <a:t>liczbę kopert na kartę do głosowania wrzuconych do urny.</a:t>
            </a:r>
          </a:p>
        </p:txBody>
      </p:sp>
      <p:sp>
        <p:nvSpPr>
          <p:cNvPr id="8" name="Prostokąt 7"/>
          <p:cNvSpPr/>
          <p:nvPr/>
        </p:nvSpPr>
        <p:spPr>
          <a:xfrm>
            <a:off x="250825" y="4327525"/>
            <a:ext cx="8018463" cy="685800"/>
          </a:xfrm>
          <a:prstGeom prst="rect">
            <a:avLst/>
          </a:prstGeom>
          <a:solidFill>
            <a:schemeClr val="bg1">
              <a:lumMod val="75000"/>
            </a:schemeClr>
          </a:solidFill>
          <a:ln w="28575">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Font typeface="Arial" charset="0"/>
              <a:buNone/>
              <a:defRPr/>
            </a:pPr>
            <a:r>
              <a:rPr lang="pl-PL" sz="2000" b="1">
                <a:solidFill>
                  <a:schemeClr val="tx1"/>
                </a:solidFill>
                <a:latin typeface="Franklin Gothic Book" pitchFamily="34" charset="0"/>
                <a:cs typeface="Arial" charset="0"/>
              </a:rPr>
              <a:t>otrzymanych przez komisję </a:t>
            </a:r>
            <a:r>
              <a:rPr lang="pl-PL" sz="2000" b="1" u="sng">
                <a:solidFill>
                  <a:schemeClr val="tx1"/>
                </a:solidFill>
                <a:latin typeface="Franklin Gothic Book" pitchFamily="34" charset="0"/>
                <a:cs typeface="Arial" charset="0"/>
              </a:rPr>
              <a:t>pustych kopert zwrotnych nie uwzględnia się</a:t>
            </a:r>
            <a:r>
              <a:rPr lang="pl-PL" sz="2000" b="1">
                <a:solidFill>
                  <a:schemeClr val="tx1"/>
                </a:solidFill>
                <a:latin typeface="Franklin Gothic Book" pitchFamily="34" charset="0"/>
                <a:cs typeface="Arial" charset="0"/>
              </a:rPr>
              <a:t> </a:t>
            </a:r>
            <a:br>
              <a:rPr lang="pl-PL" sz="2000" b="1">
                <a:solidFill>
                  <a:schemeClr val="tx1"/>
                </a:solidFill>
                <a:latin typeface="Franklin Gothic Book" pitchFamily="34" charset="0"/>
                <a:cs typeface="Arial" charset="0"/>
              </a:rPr>
            </a:br>
            <a:r>
              <a:rPr lang="pl-PL" sz="2000" b="1">
                <a:solidFill>
                  <a:schemeClr val="tx1"/>
                </a:solidFill>
                <a:latin typeface="Franklin Gothic Book" pitchFamily="34" charset="0"/>
                <a:cs typeface="Arial" charset="0"/>
              </a:rPr>
              <a:t>przy dokonywaniu powyższych ustaleń. </a:t>
            </a:r>
          </a:p>
        </p:txBody>
      </p:sp>
      <p:sp>
        <p:nvSpPr>
          <p:cNvPr id="94212" name="pole tekstowe 8"/>
          <p:cNvSpPr txBox="1">
            <a:spLocks noChangeArrowheads="1"/>
          </p:cNvSpPr>
          <p:nvPr/>
        </p:nvSpPr>
        <p:spPr bwMode="auto">
          <a:xfrm>
            <a:off x="250825" y="5516563"/>
            <a:ext cx="8148638" cy="647700"/>
          </a:xfrm>
          <a:prstGeom prst="rect">
            <a:avLst/>
          </a:prstGeom>
          <a:noFill/>
          <a:ln w="9525">
            <a:noFill/>
            <a:miter lim="800000"/>
            <a:headEnd/>
            <a:tailEnd/>
          </a:ln>
        </p:spPr>
        <p:txBody>
          <a:bodyPr>
            <a:spAutoFit/>
          </a:bodyPr>
          <a:lstStyle/>
          <a:p>
            <a:pPr algn="just">
              <a:buClr>
                <a:srgbClr val="000000"/>
              </a:buClr>
            </a:pPr>
            <a:r>
              <a:rPr lang="pl-PL" altLang="pl-PL" sz="1800">
                <a:solidFill>
                  <a:schemeClr val="tx1"/>
                </a:solidFill>
                <a:latin typeface="Franklin Gothic Book" pitchFamily="34" charset="0"/>
              </a:rPr>
              <a:t>wskazany członek komisji zapisuje ww. dane na </a:t>
            </a:r>
            <a:r>
              <a:rPr lang="pl-PL" altLang="pl-PL" sz="1800" b="1">
                <a:solidFill>
                  <a:schemeClr val="tx1"/>
                </a:solidFill>
                <a:latin typeface="Franklin Gothic Book" pitchFamily="34" charset="0"/>
              </a:rPr>
              <a:t>arkuszu pomocniczym </a:t>
            </a:r>
            <a:r>
              <a:rPr lang="pl-PL" altLang="pl-PL" sz="1800">
                <a:solidFill>
                  <a:schemeClr val="tx1"/>
                </a:solidFill>
                <a:latin typeface="Franklin Gothic Book" pitchFamily="34" charset="0"/>
              </a:rPr>
              <a:t>pod nadzorem przewodniczącego lub zastępcy przewodniczącego komisji. </a:t>
            </a:r>
          </a:p>
        </p:txBody>
      </p:sp>
      <p:pic>
        <p:nvPicPr>
          <p:cNvPr id="94213" name="Obraz 6"/>
          <p:cNvPicPr>
            <a:picLocks noChangeAspect="1"/>
          </p:cNvPicPr>
          <p:nvPr/>
        </p:nvPicPr>
        <p:blipFill>
          <a:blip r:embed="rId2"/>
          <a:srcRect/>
          <a:stretch>
            <a:fillRect/>
          </a:stretch>
        </p:blipFill>
        <p:spPr bwMode="auto">
          <a:xfrm>
            <a:off x="7818438" y="146050"/>
            <a:ext cx="1185862" cy="500063"/>
          </a:xfrm>
          <a:prstGeom prst="rect">
            <a:avLst/>
          </a:prstGeom>
          <a:noFill/>
          <a:ln w="9525">
            <a:noFill/>
            <a:miter lim="800000"/>
            <a:headEnd/>
            <a:tailEnd/>
          </a:ln>
        </p:spPr>
      </p:pic>
      <p:sp>
        <p:nvSpPr>
          <p:cNvPr id="94214" name="Slide Number Placeholder 1"/>
          <p:cNvSpPr>
            <a:spLocks noGrp="1"/>
          </p:cNvSpPr>
          <p:nvPr>
            <p:ph type="sldNum" sz="quarter" idx="10"/>
          </p:nvPr>
        </p:nvSpPr>
        <p:spPr>
          <a:noFill/>
        </p:spPr>
        <p:txBody>
          <a:bodyPr/>
          <a:lstStyle/>
          <a:p>
            <a:fld id="{30CAC499-C801-4C71-88BE-54F92FABD906}" type="slidenum">
              <a:rPr lang="en-US" smtClean="0"/>
              <a:pPr/>
              <a:t>68</a:t>
            </a:fld>
            <a:endParaRPr lang="en-US" smtClean="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zaokrąglony 1"/>
          <p:cNvSpPr/>
          <p:nvPr/>
        </p:nvSpPr>
        <p:spPr>
          <a:xfrm>
            <a:off x="255588" y="5470525"/>
            <a:ext cx="6634162" cy="1363663"/>
          </a:xfrm>
          <a:prstGeom prst="roundRect">
            <a:avLst/>
          </a:prstGeom>
          <a:solidFill>
            <a:schemeClr val="tx2">
              <a:lumMod val="20000"/>
              <a:lumOff val="80000"/>
            </a:schemeClr>
          </a:solidFill>
          <a:ln>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pl-PL" kern="0" dirty="0">
              <a:sym typeface="Arial"/>
            </a:endParaRPr>
          </a:p>
        </p:txBody>
      </p:sp>
      <p:sp>
        <p:nvSpPr>
          <p:cNvPr id="95234" name="AutoShape 4"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307975" y="-1638300"/>
            <a:ext cx="3067050" cy="3743325"/>
          </a:xfrm>
          <a:prstGeom prst="rect">
            <a:avLst/>
          </a:prstGeom>
          <a:noFill/>
          <a:ln w="9525">
            <a:noFill/>
            <a:miter lim="800000"/>
            <a:headEnd/>
            <a:tailEnd/>
          </a:ln>
        </p:spPr>
        <p:txBody>
          <a:bodyPr/>
          <a:lstStyle/>
          <a:p>
            <a:pPr>
              <a:buClr>
                <a:srgbClr val="000000"/>
              </a:buClr>
            </a:pPr>
            <a:endParaRPr lang="pl-PL" altLang="pl-PL" sz="1800">
              <a:solidFill>
                <a:schemeClr val="tx1"/>
              </a:solidFill>
            </a:endParaRPr>
          </a:p>
        </p:txBody>
      </p:sp>
      <p:sp>
        <p:nvSpPr>
          <p:cNvPr id="95235"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155575" y="233363"/>
            <a:ext cx="9872663" cy="801687"/>
          </a:xfrm>
          <a:prstGeom prst="rect">
            <a:avLst/>
          </a:prstGeom>
          <a:noFill/>
          <a:ln w="9525">
            <a:noFill/>
            <a:miter lim="800000"/>
            <a:headEnd/>
            <a:tailEnd/>
          </a:ln>
        </p:spPr>
        <p:txBody>
          <a:bodyPr/>
          <a:lstStyle/>
          <a:p>
            <a:pPr>
              <a:buClr>
                <a:srgbClr val="000000"/>
              </a:buClr>
            </a:pPr>
            <a:endParaRPr lang="pl-PL" altLang="pl-PL" sz="1800">
              <a:solidFill>
                <a:schemeClr val="tx1"/>
              </a:solidFill>
            </a:endParaRPr>
          </a:p>
        </p:txBody>
      </p:sp>
      <p:sp>
        <p:nvSpPr>
          <p:cNvPr id="95236" name="pole tekstowe 5"/>
          <p:cNvSpPr txBox="1">
            <a:spLocks noChangeArrowheads="1"/>
          </p:cNvSpPr>
          <p:nvPr/>
        </p:nvSpPr>
        <p:spPr bwMode="auto">
          <a:xfrm>
            <a:off x="1725613" y="719138"/>
            <a:ext cx="6429375" cy="461962"/>
          </a:xfrm>
          <a:prstGeom prst="rect">
            <a:avLst/>
          </a:prstGeom>
          <a:noFill/>
          <a:ln w="9525">
            <a:noFill/>
            <a:miter lim="800000"/>
            <a:headEnd/>
            <a:tailEnd/>
          </a:ln>
        </p:spPr>
        <p:txBody>
          <a:bodyPr wrap="none">
            <a:spAutoFit/>
          </a:bodyPr>
          <a:lstStyle/>
          <a:p>
            <a:pPr algn="ctr">
              <a:buClr>
                <a:srgbClr val="000000"/>
              </a:buClr>
            </a:pPr>
            <a:r>
              <a:rPr lang="pl-PL" altLang="pl-PL" sz="2400" b="1">
                <a:solidFill>
                  <a:srgbClr val="9D032A"/>
                </a:solidFill>
                <a:latin typeface="Arial Black" pitchFamily="34" charset="0"/>
              </a:rPr>
              <a:t>GŁOSOWANIE KORESPONDENCYJNE</a:t>
            </a:r>
          </a:p>
        </p:txBody>
      </p:sp>
      <p:sp>
        <p:nvSpPr>
          <p:cNvPr id="95237" name="Prostokąt 4"/>
          <p:cNvSpPr>
            <a:spLocks noChangeArrowheads="1"/>
          </p:cNvSpPr>
          <p:nvPr/>
        </p:nvSpPr>
        <p:spPr bwMode="auto">
          <a:xfrm>
            <a:off x="255588" y="1196975"/>
            <a:ext cx="8850312" cy="3970338"/>
          </a:xfrm>
          <a:prstGeom prst="rect">
            <a:avLst/>
          </a:prstGeom>
          <a:noFill/>
          <a:ln w="9525">
            <a:noFill/>
            <a:miter lim="800000"/>
            <a:headEnd/>
            <a:tailEnd/>
          </a:ln>
        </p:spPr>
        <p:txBody>
          <a:bodyPr>
            <a:spAutoFit/>
          </a:bodyPr>
          <a:lstStyle/>
          <a:p>
            <a:pPr marL="342900" indent="-342900">
              <a:buClr>
                <a:srgbClr val="000000"/>
              </a:buClr>
              <a:buFont typeface="Arial" charset="0"/>
              <a:buChar char="•"/>
            </a:pPr>
            <a:r>
              <a:rPr lang="pl-PL" sz="1800" b="1">
                <a:latin typeface="Franklin Gothic Book" pitchFamily="34" charset="0"/>
              </a:rPr>
              <a:t>puste koperty zwrotne komisja pakuje w pakiet, opisuje i odkłada.</a:t>
            </a:r>
          </a:p>
          <a:p>
            <a:pPr marL="342900" indent="-342900">
              <a:buClr>
                <a:srgbClr val="000000"/>
              </a:buClr>
              <a:buFont typeface="Arial" charset="0"/>
              <a:buNone/>
            </a:pPr>
            <a:r>
              <a:rPr lang="pl-PL" sz="1800" b="1">
                <a:latin typeface="Franklin Gothic Book" pitchFamily="34" charset="0"/>
              </a:rPr>
              <a:t> </a:t>
            </a:r>
          </a:p>
          <a:p>
            <a:pPr marL="342900" indent="-342900">
              <a:buClr>
                <a:srgbClr val="000000"/>
              </a:buClr>
              <a:buFont typeface="Arial" charset="0"/>
              <a:buChar char="•"/>
            </a:pPr>
            <a:r>
              <a:rPr lang="pl-PL" sz="1800" b="1">
                <a:latin typeface="Franklin Gothic Book" pitchFamily="34" charset="0"/>
              </a:rPr>
              <a:t>pakiety wyborcze nieodebrane przez wyborcę, dostarczone obwodowej komisji wyborczej, komisja pakuje w pakiet, opisuje i odkłada. </a:t>
            </a:r>
          </a:p>
          <a:p>
            <a:pPr marL="342900" indent="-342900">
              <a:buClr>
                <a:srgbClr val="000000"/>
              </a:buClr>
              <a:buFont typeface="Arial" charset="0"/>
              <a:buChar char="•"/>
            </a:pPr>
            <a:endParaRPr lang="pl-PL" sz="1800" b="1">
              <a:latin typeface="Franklin Gothic Book" pitchFamily="34" charset="0"/>
            </a:endParaRPr>
          </a:p>
          <a:p>
            <a:pPr marL="342900" indent="-342900">
              <a:buClr>
                <a:srgbClr val="000000"/>
              </a:buClr>
              <a:buFont typeface="Arial" charset="0"/>
              <a:buChar char="•"/>
            </a:pPr>
            <a:r>
              <a:rPr lang="pl-PL" sz="1800" b="1">
                <a:latin typeface="Franklin Gothic Book" pitchFamily="34" charset="0"/>
              </a:rPr>
              <a:t>koperty zwrotne doręczone do obwodowej komisji wyborczej </a:t>
            </a:r>
            <a:br>
              <a:rPr lang="pl-PL" sz="1800" b="1">
                <a:latin typeface="Franklin Gothic Book" pitchFamily="34" charset="0"/>
              </a:rPr>
            </a:br>
            <a:r>
              <a:rPr lang="pl-PL" sz="1800" b="1">
                <a:latin typeface="Franklin Gothic Book" pitchFamily="34" charset="0"/>
              </a:rPr>
              <a:t>po zakończeniu głosowania pakuje w pakiet, opisuje i odkłada. </a:t>
            </a:r>
          </a:p>
          <a:p>
            <a:pPr marL="342900" indent="-342900">
              <a:buClr>
                <a:srgbClr val="000000"/>
              </a:buClr>
              <a:buFont typeface="Arial" charset="0"/>
              <a:buChar char="•"/>
            </a:pPr>
            <a:endParaRPr lang="pl-PL" sz="1800" b="1">
              <a:latin typeface="Franklin Gothic Book" pitchFamily="34" charset="0"/>
            </a:endParaRPr>
          </a:p>
          <a:p>
            <a:pPr marL="342900" indent="-342900">
              <a:buClr>
                <a:srgbClr val="000000"/>
              </a:buClr>
              <a:buFont typeface="Arial" charset="0"/>
              <a:buChar char="•"/>
            </a:pPr>
            <a:r>
              <a:rPr lang="pl-PL" sz="1800">
                <a:latin typeface="Franklin Gothic Book" pitchFamily="34" charset="0"/>
              </a:rPr>
              <a:t>jeżeli wyborca, którego koperta zwrotna została doręczona do komisji, </a:t>
            </a:r>
            <a:r>
              <a:rPr lang="pl-PL" sz="1800">
                <a:solidFill>
                  <a:srgbClr val="FF0000"/>
                </a:solidFill>
                <a:latin typeface="Franklin Gothic Book" pitchFamily="34" charset="0"/>
              </a:rPr>
              <a:t>nie jest ujęty w spisie wyborców</a:t>
            </a:r>
            <a:r>
              <a:rPr lang="pl-PL" sz="1800">
                <a:latin typeface="Franklin Gothic Book" pitchFamily="34" charset="0"/>
              </a:rPr>
              <a:t>, komisja jest obowiązana wyjaśnić telefonicznie w urzędu gminy przyczynę. Jeżeli urząd gminy potwierdzi, że nieumieszczenie wyborcy w spisie wynika z omyłki, komisja dopisuje wyborcę do spisu wyborców na dodatkowym formularzu spisu. Członek komisji sporządza notatkę w tej sprawie, którą dołącza się do spisu wyborców. </a:t>
            </a:r>
          </a:p>
        </p:txBody>
      </p:sp>
      <p:pic>
        <p:nvPicPr>
          <p:cNvPr id="95238" name="Obraz 22"/>
          <p:cNvPicPr>
            <a:picLocks noChangeAspect="1"/>
          </p:cNvPicPr>
          <p:nvPr/>
        </p:nvPicPr>
        <p:blipFill>
          <a:blip r:embed="rId3"/>
          <a:srcRect/>
          <a:stretch>
            <a:fillRect/>
          </a:stretch>
        </p:blipFill>
        <p:spPr bwMode="auto">
          <a:xfrm>
            <a:off x="7118350" y="5470525"/>
            <a:ext cx="1000125" cy="925513"/>
          </a:xfrm>
          <a:prstGeom prst="rect">
            <a:avLst/>
          </a:prstGeom>
          <a:noFill/>
          <a:ln w="9525">
            <a:noFill/>
            <a:miter lim="800000"/>
            <a:headEnd/>
            <a:tailEnd/>
          </a:ln>
        </p:spPr>
      </p:pic>
      <p:pic>
        <p:nvPicPr>
          <p:cNvPr id="95239" name="Obraz 23"/>
          <p:cNvPicPr>
            <a:picLocks noChangeAspect="1"/>
          </p:cNvPicPr>
          <p:nvPr/>
        </p:nvPicPr>
        <p:blipFill>
          <a:blip r:embed="rId3"/>
          <a:srcRect/>
          <a:stretch>
            <a:fillRect/>
          </a:stretch>
        </p:blipFill>
        <p:spPr bwMode="auto">
          <a:xfrm>
            <a:off x="7440613" y="5792788"/>
            <a:ext cx="1000125" cy="925512"/>
          </a:xfrm>
          <a:prstGeom prst="rect">
            <a:avLst/>
          </a:prstGeom>
          <a:noFill/>
          <a:ln w="9525">
            <a:noFill/>
            <a:miter lim="800000"/>
            <a:headEnd/>
            <a:tailEnd/>
          </a:ln>
        </p:spPr>
      </p:pic>
      <p:sp>
        <p:nvSpPr>
          <p:cNvPr id="95240" name="Prostokąt 2"/>
          <p:cNvSpPr>
            <a:spLocks noChangeArrowheads="1"/>
          </p:cNvSpPr>
          <p:nvPr/>
        </p:nvSpPr>
        <p:spPr bwMode="auto">
          <a:xfrm>
            <a:off x="804863" y="5589588"/>
            <a:ext cx="7199312" cy="923925"/>
          </a:xfrm>
          <a:prstGeom prst="rect">
            <a:avLst/>
          </a:prstGeom>
          <a:noFill/>
          <a:ln w="9525">
            <a:noFill/>
            <a:miter lim="800000"/>
            <a:headEnd/>
            <a:tailEnd/>
          </a:ln>
        </p:spPr>
        <p:txBody>
          <a:bodyPr>
            <a:spAutoFit/>
          </a:bodyPr>
          <a:lstStyle/>
          <a:p>
            <a:pPr>
              <a:buClr>
                <a:srgbClr val="000000"/>
              </a:buClr>
            </a:pPr>
            <a:r>
              <a:rPr lang="pl-PL" altLang="pl-PL" sz="1800" b="1">
                <a:solidFill>
                  <a:schemeClr val="tx1"/>
                </a:solidFill>
              </a:rPr>
              <a:t>Pakiety te pozostają w dokumentacji komisji, które po zakończeniu głosowania przekazywane są w depozyt </a:t>
            </a:r>
            <a:r>
              <a:rPr lang="pl-PL" altLang="pl-PL" sz="1800" b="1">
                <a:solidFill>
                  <a:srgbClr val="90181B"/>
                </a:solidFill>
              </a:rPr>
              <a:t>urzędnikowi wyborczemu. </a:t>
            </a:r>
          </a:p>
        </p:txBody>
      </p:sp>
      <p:pic>
        <p:nvPicPr>
          <p:cNvPr id="95241" name="Obraz 6"/>
          <p:cNvPicPr>
            <a:picLocks noChangeAspect="1"/>
          </p:cNvPicPr>
          <p:nvPr/>
        </p:nvPicPr>
        <p:blipFill>
          <a:blip r:embed="rId4"/>
          <a:srcRect/>
          <a:stretch>
            <a:fillRect/>
          </a:stretch>
        </p:blipFill>
        <p:spPr bwMode="auto">
          <a:xfrm>
            <a:off x="7818438" y="146050"/>
            <a:ext cx="1185862" cy="500063"/>
          </a:xfrm>
          <a:prstGeom prst="rect">
            <a:avLst/>
          </a:prstGeom>
          <a:noFill/>
          <a:ln w="9525">
            <a:noFill/>
            <a:miter lim="800000"/>
            <a:headEnd/>
            <a:tailEnd/>
          </a:ln>
        </p:spPr>
      </p:pic>
      <p:sp>
        <p:nvSpPr>
          <p:cNvPr id="95242" name="Slide Number Placeholder 2"/>
          <p:cNvSpPr>
            <a:spLocks noGrp="1"/>
          </p:cNvSpPr>
          <p:nvPr>
            <p:ph type="sldNum" sz="quarter" idx="10"/>
          </p:nvPr>
        </p:nvSpPr>
        <p:spPr>
          <a:noFill/>
        </p:spPr>
        <p:txBody>
          <a:bodyPr/>
          <a:lstStyle/>
          <a:p>
            <a:fld id="{9FD12331-0DD6-429E-B914-60C85C36B8E3}" type="slidenum">
              <a:rPr lang="en-US" smtClean="0"/>
              <a:pPr/>
              <a:t>69</a:t>
            </a:fld>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ole tekstowe 1"/>
          <p:cNvSpPr txBox="1">
            <a:spLocks noChangeArrowheads="1"/>
          </p:cNvSpPr>
          <p:nvPr/>
        </p:nvSpPr>
        <p:spPr bwMode="auto">
          <a:xfrm>
            <a:off x="584200" y="788988"/>
            <a:ext cx="6337300" cy="400050"/>
          </a:xfrm>
          <a:prstGeom prst="rect">
            <a:avLst/>
          </a:prstGeom>
          <a:noFill/>
          <a:ln w="9525">
            <a:noFill/>
            <a:miter lim="800000"/>
            <a:headEnd/>
            <a:tailEnd/>
          </a:ln>
        </p:spPr>
        <p:txBody>
          <a:bodyPr>
            <a:spAutoFit/>
          </a:bodyPr>
          <a:lstStyle/>
          <a:p>
            <a:pPr>
              <a:buClr>
                <a:srgbClr val="000000"/>
              </a:buClr>
            </a:pPr>
            <a:r>
              <a:rPr lang="pl-PL" altLang="pl-PL" sz="2000" b="1">
                <a:solidFill>
                  <a:schemeClr val="bg1"/>
                </a:solidFill>
                <a:latin typeface="Arial Black" pitchFamily="34" charset="0"/>
              </a:rPr>
              <a:t>MĘŻOWIE ZAUFANIA - UPRAWNIENIA</a:t>
            </a:r>
          </a:p>
        </p:txBody>
      </p:sp>
      <p:sp>
        <p:nvSpPr>
          <p:cNvPr id="24578" name="Prostokąt 2"/>
          <p:cNvSpPr>
            <a:spLocks noChangeArrowheads="1"/>
          </p:cNvSpPr>
          <p:nvPr/>
        </p:nvSpPr>
        <p:spPr bwMode="auto">
          <a:xfrm>
            <a:off x="266700" y="1865313"/>
            <a:ext cx="8424863" cy="3924300"/>
          </a:xfrm>
          <a:prstGeom prst="rect">
            <a:avLst/>
          </a:prstGeom>
          <a:noFill/>
          <a:ln w="9525">
            <a:noFill/>
            <a:miter lim="800000"/>
            <a:headEnd/>
            <a:tailEnd/>
          </a:ln>
        </p:spPr>
        <p:txBody>
          <a:bodyPr>
            <a:spAutoFit/>
          </a:bodyPr>
          <a:lstStyle/>
          <a:p>
            <a:pPr algn="just">
              <a:buClr>
                <a:srgbClr val="000000"/>
              </a:buClr>
              <a:buFont typeface="Arial" charset="0"/>
              <a:buNone/>
            </a:pPr>
            <a:r>
              <a:rPr lang="pl-PL" altLang="pl-PL" b="1" u="sng">
                <a:solidFill>
                  <a:srgbClr val="9D032A"/>
                </a:solidFill>
                <a:latin typeface="Franklin Gothic Book" pitchFamily="34" charset="0"/>
              </a:rPr>
              <a:t>Mężowie zaufania mają prawo w szczególności: </a:t>
            </a:r>
          </a:p>
          <a:p>
            <a:pPr>
              <a:buClr>
                <a:srgbClr val="000000"/>
              </a:buClr>
              <a:buFont typeface="Arial" charset="0"/>
              <a:buNone/>
            </a:pPr>
            <a:endParaRPr lang="pl-PL">
              <a:solidFill>
                <a:schemeClr val="tx1"/>
              </a:solidFill>
            </a:endParaRPr>
          </a:p>
          <a:p>
            <a:pPr>
              <a:buClr>
                <a:srgbClr val="000000"/>
              </a:buClr>
              <a:buFont typeface="Arial" charset="0"/>
              <a:buAutoNum type="arabicParenR"/>
            </a:pPr>
            <a:r>
              <a:rPr lang="pl-PL" sz="1700">
                <a:solidFill>
                  <a:schemeClr val="tx1"/>
                </a:solidFill>
                <a:latin typeface="Franklin Gothic Book" pitchFamily="34" charset="0"/>
              </a:rPr>
              <a:t>być obecni podczas wszystkich czynności komisji wyborczej</a:t>
            </a:r>
          </a:p>
          <a:p>
            <a:pPr algn="just">
              <a:buClr>
                <a:srgbClr val="000000"/>
              </a:buClr>
              <a:buFont typeface="Arial" charset="0"/>
              <a:buAutoNum type="arabicParenR"/>
            </a:pPr>
            <a:r>
              <a:rPr lang="pl-PL" sz="1700">
                <a:solidFill>
                  <a:schemeClr val="tx1"/>
                </a:solidFill>
                <a:latin typeface="Franklin Gothic Book" pitchFamily="34" charset="0"/>
              </a:rPr>
              <a:t>być obecni w lokalu wyborczym w czasie przygotowania do głosowania, </a:t>
            </a:r>
            <a:br>
              <a:rPr lang="pl-PL" sz="1700">
                <a:solidFill>
                  <a:schemeClr val="tx1"/>
                </a:solidFill>
                <a:latin typeface="Franklin Gothic Book" pitchFamily="34" charset="0"/>
              </a:rPr>
            </a:br>
            <a:r>
              <a:rPr lang="pl-PL" sz="1700">
                <a:solidFill>
                  <a:schemeClr val="tx1"/>
                </a:solidFill>
                <a:latin typeface="Franklin Gothic Book" pitchFamily="34" charset="0"/>
              </a:rPr>
              <a:t>w trakcie głosowania i podczas ustalania wyników głosowania i sporządzania protokołu; </a:t>
            </a:r>
          </a:p>
          <a:p>
            <a:pPr>
              <a:buClr>
                <a:srgbClr val="000000"/>
              </a:buClr>
              <a:buFont typeface="Arial" charset="0"/>
              <a:buAutoNum type="arabicParenR"/>
            </a:pPr>
            <a:r>
              <a:rPr lang="pl-PL" sz="1700">
                <a:solidFill>
                  <a:schemeClr val="tx1"/>
                </a:solidFill>
                <a:latin typeface="Franklin Gothic Book" pitchFamily="34" charset="0"/>
              </a:rPr>
              <a:t>obserwować liczenie głosów; </a:t>
            </a:r>
          </a:p>
          <a:p>
            <a:pPr>
              <a:buClr>
                <a:srgbClr val="000000"/>
              </a:buClr>
              <a:buFont typeface="Arial" charset="0"/>
              <a:buAutoNum type="arabicParenR"/>
            </a:pPr>
            <a:r>
              <a:rPr lang="pl-PL" sz="1700">
                <a:solidFill>
                  <a:schemeClr val="tx1"/>
                </a:solidFill>
                <a:latin typeface="Franklin Gothic Book" pitchFamily="34" charset="0"/>
              </a:rPr>
              <a:t>zgłaszać przewodniczącemu komisji na bieżąco uwagi i zastrzeżenia; </a:t>
            </a:r>
          </a:p>
          <a:p>
            <a:pPr>
              <a:buClr>
                <a:srgbClr val="000000"/>
              </a:buClr>
              <a:buFont typeface="Arial" charset="0"/>
              <a:buAutoNum type="arabicParenR"/>
            </a:pPr>
            <a:r>
              <a:rPr lang="pl-PL" sz="1700">
                <a:solidFill>
                  <a:schemeClr val="tx1"/>
                </a:solidFill>
                <a:latin typeface="Franklin Gothic Book" pitchFamily="34" charset="0"/>
              </a:rPr>
              <a:t>wnosić uwagi do protokołu głosowania, z wymienieniem konkretnych zarzutów; </a:t>
            </a:r>
          </a:p>
          <a:p>
            <a:pPr>
              <a:buClr>
                <a:srgbClr val="000000"/>
              </a:buClr>
              <a:buFont typeface="Arial" charset="0"/>
              <a:buAutoNum type="arabicParenR"/>
            </a:pPr>
            <a:r>
              <a:rPr lang="pl-PL" sz="1700">
                <a:solidFill>
                  <a:schemeClr val="tx1"/>
                </a:solidFill>
                <a:latin typeface="Franklin Gothic Book" pitchFamily="34" charset="0"/>
              </a:rPr>
              <a:t>być obecni przy przewożeniu i przekazywaniu protokołów; </a:t>
            </a:r>
          </a:p>
          <a:p>
            <a:pPr>
              <a:buClr>
                <a:srgbClr val="000000"/>
              </a:buClr>
              <a:buFont typeface="Arial" charset="0"/>
              <a:buAutoNum type="arabicParenR"/>
            </a:pPr>
            <a:r>
              <a:rPr lang="pl-PL" sz="1700">
                <a:solidFill>
                  <a:schemeClr val="tx1"/>
                </a:solidFill>
                <a:latin typeface="Franklin Gothic Book" pitchFamily="34" charset="0"/>
              </a:rPr>
              <a:t>być obecni przy sprawdzaniu prawidłowości ustalenia wyników głosowania; </a:t>
            </a:r>
          </a:p>
          <a:p>
            <a:pPr>
              <a:buClr>
                <a:srgbClr val="000000"/>
              </a:buClr>
              <a:buFont typeface="Arial" charset="0"/>
              <a:buAutoNum type="arabicParenR"/>
            </a:pPr>
            <a:r>
              <a:rPr lang="pl-PL" sz="1700">
                <a:solidFill>
                  <a:schemeClr val="tx1"/>
                </a:solidFill>
                <a:latin typeface="Franklin Gothic Book" pitchFamily="34" charset="0"/>
              </a:rPr>
              <a:t>być obecni przy wprowadzaniu danych do sieci elektronicznego przesyłania danych. </a:t>
            </a:r>
          </a:p>
          <a:p>
            <a:pPr>
              <a:buClr>
                <a:srgbClr val="000000"/>
              </a:buClr>
              <a:buFont typeface="Arial" charset="0"/>
              <a:buAutoNum type="arabicParenR"/>
            </a:pPr>
            <a:r>
              <a:rPr lang="pl-PL" sz="1700">
                <a:solidFill>
                  <a:schemeClr val="tx1"/>
                </a:solidFill>
                <a:latin typeface="Franklin Gothic Book" pitchFamily="34" charset="0"/>
              </a:rPr>
              <a:t>mogą zmieniać się w ciągu godzin pracy komisji. Jednakże po zakończeniu głosowania, </a:t>
            </a:r>
            <a:r>
              <a:rPr lang="pl-PL" sz="1700" b="1">
                <a:solidFill>
                  <a:schemeClr val="tx1"/>
                </a:solidFill>
                <a:latin typeface="Franklin Gothic Book" pitchFamily="34" charset="0"/>
              </a:rPr>
              <a:t>w trakcie czynności związanych z ustalaniem wyników głosowania, zmieniać się nie mogą.</a:t>
            </a:r>
          </a:p>
        </p:txBody>
      </p:sp>
      <p:sp>
        <p:nvSpPr>
          <p:cNvPr id="7" name="Prostokąt 4"/>
          <p:cNvSpPr>
            <a:spLocks noChangeArrowheads="1"/>
          </p:cNvSpPr>
          <p:nvPr/>
        </p:nvSpPr>
        <p:spPr bwMode="auto">
          <a:xfrm>
            <a:off x="266700" y="5827713"/>
            <a:ext cx="7632700" cy="708025"/>
          </a:xfrm>
          <a:prstGeom prst="rect">
            <a:avLst/>
          </a:prstGeom>
          <a:solidFill>
            <a:srgbClr val="9D032A"/>
          </a:solidFill>
          <a:ln w="28575">
            <a:solidFill>
              <a:schemeClr val="bg1">
                <a:lumMod val="75000"/>
              </a:schemeClr>
            </a:solidFill>
            <a:miter lim="800000"/>
            <a:headEnd/>
            <a:tailEnd/>
          </a:ln>
        </p:spPr>
        <p:txBody>
          <a:bodyPr>
            <a:spAutoFit/>
          </a:bodyPr>
          <a:lstStyle/>
          <a:p>
            <a:pPr algn="just">
              <a:buClr>
                <a:srgbClr val="000000"/>
              </a:buClr>
              <a:buFont typeface="Arial" charset="0"/>
              <a:buNone/>
              <a:defRPr/>
            </a:pPr>
            <a:r>
              <a:rPr lang="pl-PL" sz="2000" b="1">
                <a:solidFill>
                  <a:schemeClr val="bg1"/>
                </a:solidFill>
                <a:latin typeface="Franklin Gothic Book" pitchFamily="34" charset="0"/>
              </a:rPr>
              <a:t>wykonywanie uprawnień mężów zaufania nie może utrudniać pracy</a:t>
            </a:r>
          </a:p>
          <a:p>
            <a:pPr algn="just">
              <a:buClr>
                <a:srgbClr val="000000"/>
              </a:buClr>
              <a:buFont typeface="Arial" charset="0"/>
              <a:buNone/>
              <a:defRPr/>
            </a:pPr>
            <a:r>
              <a:rPr lang="pl-PL" sz="2000" b="1">
                <a:solidFill>
                  <a:schemeClr val="bg1"/>
                </a:solidFill>
                <a:latin typeface="Franklin Gothic Book" pitchFamily="34" charset="0"/>
              </a:rPr>
              <a:t>komisji, zakłócać powagi głosowania ani naruszać jego tajności.</a:t>
            </a:r>
          </a:p>
        </p:txBody>
      </p:sp>
      <p:sp>
        <p:nvSpPr>
          <p:cNvPr id="24580" name="Symbol zastępczy numeru slajdu 2"/>
          <p:cNvSpPr>
            <a:spLocks noGrp="1"/>
          </p:cNvSpPr>
          <p:nvPr>
            <p:ph type="sldNum" sz="quarter" idx="10"/>
          </p:nvPr>
        </p:nvSpPr>
        <p:spPr>
          <a:noFill/>
        </p:spPr>
        <p:txBody>
          <a:bodyPr/>
          <a:lstStyle/>
          <a:p>
            <a:fld id="{CDA7FE55-736A-433D-8684-D60523AD6420}" type="slidenum">
              <a:rPr lang="pl-PL" smtClean="0"/>
              <a:pPr/>
              <a:t>7</a:t>
            </a:fld>
            <a:endParaRPr lang="pl-PL" smtClean="0"/>
          </a:p>
        </p:txBody>
      </p:sp>
      <p:pic>
        <p:nvPicPr>
          <p:cNvPr id="24581" name="Obraz 6"/>
          <p:cNvPicPr>
            <a:picLocks noChangeAspect="1"/>
          </p:cNvPicPr>
          <p:nvPr/>
        </p:nvPicPr>
        <p:blipFill>
          <a:blip r:embed="rId2"/>
          <a:srcRect/>
          <a:stretch>
            <a:fillRect/>
          </a:stretch>
        </p:blipFill>
        <p:spPr bwMode="auto">
          <a:xfrm>
            <a:off x="7818438" y="146050"/>
            <a:ext cx="1185862" cy="500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pole tekstowe 1"/>
          <p:cNvSpPr txBox="1">
            <a:spLocks noChangeArrowheads="1"/>
          </p:cNvSpPr>
          <p:nvPr/>
        </p:nvSpPr>
        <p:spPr bwMode="auto">
          <a:xfrm>
            <a:off x="201613" y="784225"/>
            <a:ext cx="8424862" cy="400050"/>
          </a:xfrm>
          <a:prstGeom prst="rect">
            <a:avLst/>
          </a:prstGeom>
          <a:noFill/>
          <a:ln w="9525">
            <a:noFill/>
            <a:miter lim="800000"/>
            <a:headEnd/>
            <a:tailEnd/>
          </a:ln>
        </p:spPr>
        <p:txBody>
          <a:bodyPr>
            <a:spAutoFit/>
          </a:bodyPr>
          <a:lstStyle/>
          <a:p>
            <a:pPr>
              <a:buClr>
                <a:srgbClr val="000000"/>
              </a:buClr>
            </a:pPr>
            <a:r>
              <a:rPr lang="pl-PL" altLang="pl-PL" sz="2000" b="1">
                <a:solidFill>
                  <a:schemeClr val="bg1"/>
                </a:solidFill>
                <a:latin typeface="Arial Black" pitchFamily="34" charset="0"/>
              </a:rPr>
              <a:t>            PRZERWA W GŁOSOWANIU</a:t>
            </a:r>
            <a:endParaRPr lang="pl-PL" altLang="pl-PL" sz="2000">
              <a:solidFill>
                <a:schemeClr val="bg1"/>
              </a:solidFill>
              <a:latin typeface="Arial Black" pitchFamily="34" charset="0"/>
            </a:endParaRPr>
          </a:p>
        </p:txBody>
      </p:sp>
      <p:sp>
        <p:nvSpPr>
          <p:cNvPr id="97282" name="Rectangle 1"/>
          <p:cNvSpPr>
            <a:spLocks noChangeArrowheads="1"/>
          </p:cNvSpPr>
          <p:nvPr/>
        </p:nvSpPr>
        <p:spPr bwMode="auto">
          <a:xfrm>
            <a:off x="100013" y="1706563"/>
            <a:ext cx="8459787" cy="1816100"/>
          </a:xfrm>
          <a:prstGeom prst="rect">
            <a:avLst/>
          </a:prstGeom>
          <a:noFill/>
          <a:ln w="9525">
            <a:noFill/>
            <a:miter lim="800000"/>
            <a:headEnd/>
            <a:tailEnd/>
          </a:ln>
        </p:spPr>
        <p:txBody>
          <a:bodyPr anchor="ctr">
            <a:spAutoFit/>
          </a:bodyPr>
          <a:lstStyle/>
          <a:p>
            <a:pPr marL="342900" indent="-342900" algn="just">
              <a:buClr>
                <a:srgbClr val="000000"/>
              </a:buClr>
              <a:buFont typeface="Arial" charset="0"/>
              <a:buChar char="•"/>
              <a:tabLst>
                <a:tab pos="269875" algn="l"/>
              </a:tabLst>
            </a:pPr>
            <a:r>
              <a:rPr lang="pl-PL" altLang="pl-PL" sz="1800" b="1" u="sng">
                <a:solidFill>
                  <a:srgbClr val="FF9800"/>
                </a:solidFill>
                <a:cs typeface="Times New Roman" pitchFamily="18" charset="0"/>
              </a:rPr>
              <a:t>głosowania nie wolno przerywać </a:t>
            </a:r>
            <a:r>
              <a:rPr lang="pl-PL" altLang="pl-PL" sz="1800">
                <a:solidFill>
                  <a:schemeClr val="tx1"/>
                </a:solidFill>
                <a:cs typeface="Times New Roman" pitchFamily="18" charset="0"/>
              </a:rPr>
              <a:t>– tylko nadzwyczajne wydarzenia</a:t>
            </a:r>
          </a:p>
          <a:p>
            <a:pPr marL="342900" indent="-342900" algn="just">
              <a:buClr>
                <a:srgbClr val="000000"/>
              </a:buClr>
              <a:buFont typeface="Arial" charset="0"/>
              <a:buNone/>
              <a:tabLst>
                <a:tab pos="269875" algn="l"/>
              </a:tabLst>
            </a:pPr>
            <a:r>
              <a:rPr lang="pl-PL" altLang="pl-PL" sz="1800">
                <a:solidFill>
                  <a:schemeClr val="tx1"/>
                </a:solidFill>
                <a:cs typeface="Times New Roman" pitchFamily="18" charset="0"/>
              </a:rPr>
              <a:t>	 (np. katastrofa budowlana dotycząca budynku) dają podstawę</a:t>
            </a:r>
          </a:p>
          <a:p>
            <a:pPr marL="342900" indent="-342900" algn="just">
              <a:buClr>
                <a:srgbClr val="000000"/>
              </a:buClr>
              <a:buFont typeface="Arial" charset="0"/>
              <a:buChar char="•"/>
              <a:tabLst>
                <a:tab pos="269875" algn="l"/>
              </a:tabLst>
            </a:pPr>
            <a:endParaRPr lang="pl-PL" altLang="pl-PL" sz="400">
              <a:solidFill>
                <a:schemeClr val="tx1"/>
              </a:solidFill>
              <a:cs typeface="Times New Roman" pitchFamily="18" charset="0"/>
            </a:endParaRPr>
          </a:p>
          <a:p>
            <a:pPr marL="342900" indent="-342900">
              <a:buClr>
                <a:srgbClr val="000000"/>
              </a:buClr>
              <a:buFont typeface="Arial" charset="0"/>
              <a:buChar char="•"/>
              <a:tabLst>
                <a:tab pos="269875" algn="l"/>
              </a:tabLst>
            </a:pPr>
            <a:endParaRPr lang="pl-PL" altLang="pl-PL" sz="1800">
              <a:solidFill>
                <a:schemeClr val="tx1"/>
              </a:solidFill>
              <a:cs typeface="Times New Roman" pitchFamily="18" charset="0"/>
            </a:endParaRPr>
          </a:p>
          <a:p>
            <a:pPr marL="342900" indent="-342900">
              <a:buClr>
                <a:srgbClr val="000000"/>
              </a:buClr>
              <a:buFont typeface="Arial" charset="0"/>
              <a:buChar char="•"/>
              <a:tabLst>
                <a:tab pos="269875" algn="l"/>
              </a:tabLst>
            </a:pPr>
            <a:r>
              <a:rPr lang="pl-PL" altLang="pl-PL" sz="1800">
                <a:solidFill>
                  <a:schemeClr val="tx1"/>
                </a:solidFill>
                <a:cs typeface="Times New Roman" pitchFamily="18" charset="0"/>
              </a:rPr>
              <a:t>brak pieczęci, trudność w dostaniu się do budynku  lub lokalu przed      rozpoczęciem głosowania, zapełnienie się urny -  </a:t>
            </a:r>
            <a:r>
              <a:rPr lang="pl-PL" altLang="pl-PL" sz="1800" b="1">
                <a:solidFill>
                  <a:srgbClr val="FF0000"/>
                </a:solidFill>
                <a:cs typeface="Times New Roman" pitchFamily="18" charset="0"/>
              </a:rPr>
              <a:t>to nie są nadzwyczajne  wydarzenia!!! </a:t>
            </a:r>
          </a:p>
        </p:txBody>
      </p:sp>
      <p:sp>
        <p:nvSpPr>
          <p:cNvPr id="5" name="Prostokąt 4"/>
          <p:cNvSpPr/>
          <p:nvPr/>
        </p:nvSpPr>
        <p:spPr>
          <a:xfrm>
            <a:off x="201613" y="3522663"/>
            <a:ext cx="8785225" cy="830262"/>
          </a:xfrm>
          <a:prstGeom prst="rect">
            <a:avLst/>
          </a:prstGeom>
          <a:solidFill>
            <a:srgbClr val="9D032A"/>
          </a:solidFill>
          <a:ln w="28575">
            <a:solidFill>
              <a:schemeClr val="bg1">
                <a:lumMod val="75000"/>
              </a:schemeClr>
            </a:solidFill>
          </a:ln>
        </p:spPr>
        <p:txBody>
          <a:bodyPr>
            <a:spAutoFit/>
          </a:bodyPr>
          <a:lstStyle/>
          <a:p>
            <a:pPr>
              <a:buClr>
                <a:srgbClr val="000000"/>
              </a:buClr>
              <a:buFont typeface="Arial" charset="0"/>
              <a:buNone/>
              <a:tabLst>
                <a:tab pos="269875" algn="l"/>
              </a:tabLst>
              <a:defRPr/>
            </a:pPr>
            <a:r>
              <a:rPr lang="pl-PL" altLang="pl-PL" sz="1600" b="1">
                <a:solidFill>
                  <a:schemeClr val="bg1"/>
                </a:solidFill>
                <a:latin typeface="Calibri Light" pitchFamily="34" charset="0"/>
                <a:cs typeface="Times New Roman" pitchFamily="18" charset="0"/>
              </a:rPr>
              <a:t>o przyczynach uzasadniających — zdaniem komisji — zarządzenie przerwy w głosowaniu, jego przedłużenie lub odroczenie komisja powiadamia niezwłocznie Okręgową Komisję Wyborczą i </a:t>
            </a:r>
            <a:r>
              <a:rPr lang="pl-PL" altLang="pl-PL" sz="1600" b="1" u="sng">
                <a:solidFill>
                  <a:srgbClr val="E9EDF5"/>
                </a:solidFill>
                <a:latin typeface="Calibri Light" pitchFamily="34" charset="0"/>
                <a:cs typeface="Times New Roman" pitchFamily="18" charset="0"/>
              </a:rPr>
              <a:t>za jej zgodą</a:t>
            </a:r>
            <a:r>
              <a:rPr lang="pl-PL" altLang="pl-PL" sz="1600" b="1">
                <a:solidFill>
                  <a:srgbClr val="E9EDF5"/>
                </a:solidFill>
                <a:latin typeface="Calibri Light" pitchFamily="34" charset="0"/>
                <a:cs typeface="Times New Roman" pitchFamily="18" charset="0"/>
              </a:rPr>
              <a:t> </a:t>
            </a:r>
            <a:r>
              <a:rPr lang="pl-PL" altLang="pl-PL" sz="1600" b="1">
                <a:solidFill>
                  <a:schemeClr val="bg1"/>
                </a:solidFill>
                <a:latin typeface="Calibri Light" pitchFamily="34" charset="0"/>
                <a:cs typeface="Times New Roman" pitchFamily="18" charset="0"/>
              </a:rPr>
              <a:t>podejmuje uchwałę w tej sprawie. </a:t>
            </a:r>
          </a:p>
        </p:txBody>
      </p:sp>
      <p:sp>
        <p:nvSpPr>
          <p:cNvPr id="97284" name="Prostokąt 5"/>
          <p:cNvSpPr>
            <a:spLocks noChangeArrowheads="1"/>
          </p:cNvSpPr>
          <p:nvPr/>
        </p:nvSpPr>
        <p:spPr bwMode="auto">
          <a:xfrm>
            <a:off x="203200" y="4657725"/>
            <a:ext cx="8783638" cy="1230313"/>
          </a:xfrm>
          <a:prstGeom prst="rect">
            <a:avLst/>
          </a:prstGeom>
          <a:noFill/>
          <a:ln w="28575">
            <a:solidFill>
              <a:srgbClr val="9D032A"/>
            </a:solidFill>
            <a:miter lim="800000"/>
            <a:headEnd/>
            <a:tailEnd/>
          </a:ln>
        </p:spPr>
        <p:txBody>
          <a:bodyPr>
            <a:spAutoFit/>
          </a:bodyPr>
          <a:lstStyle/>
          <a:p>
            <a:pPr algn="just">
              <a:buClr>
                <a:srgbClr val="000000"/>
              </a:buClr>
              <a:tabLst>
                <a:tab pos="269875" algn="l"/>
              </a:tabLst>
            </a:pPr>
            <a:r>
              <a:rPr lang="pl-PL" altLang="pl-PL" sz="1800" b="1" u="sng">
                <a:solidFill>
                  <a:schemeClr val="tx1"/>
                </a:solidFill>
                <a:latin typeface="Calibri Light" pitchFamily="34" charset="0"/>
                <a:cs typeface="Times New Roman" pitchFamily="18" charset="0"/>
              </a:rPr>
              <a:t>uchwałę</a:t>
            </a:r>
            <a:r>
              <a:rPr lang="pl-PL" altLang="pl-PL" sz="1800">
                <a:solidFill>
                  <a:schemeClr val="tx1"/>
                </a:solidFill>
                <a:latin typeface="Calibri Light" pitchFamily="34" charset="0"/>
                <a:cs typeface="Times New Roman" pitchFamily="18" charset="0"/>
              </a:rPr>
              <a:t> o zarządzeniu przerwy w głosowaniu, jego przedłużeniu lub odroczeniu komisja bezzwłocznie:</a:t>
            </a:r>
          </a:p>
          <a:p>
            <a:pPr algn="just">
              <a:buClr>
                <a:srgbClr val="000000"/>
              </a:buClr>
              <a:buFont typeface="Wingdings" pitchFamily="2" charset="2"/>
              <a:buChar char="§"/>
              <a:tabLst>
                <a:tab pos="269875" algn="l"/>
              </a:tabLst>
            </a:pPr>
            <a:r>
              <a:rPr lang="pl-PL" altLang="pl-PL" sz="1800">
                <a:solidFill>
                  <a:schemeClr val="tx1"/>
                </a:solidFill>
                <a:latin typeface="Calibri Light" pitchFamily="34" charset="0"/>
                <a:cs typeface="Times New Roman" pitchFamily="18" charset="0"/>
              </a:rPr>
              <a:t> podaje do publicznej wiadomości, </a:t>
            </a:r>
          </a:p>
          <a:p>
            <a:pPr algn="just">
              <a:buClr>
                <a:srgbClr val="000000"/>
              </a:buClr>
              <a:buFont typeface="Wingdings" pitchFamily="2" charset="2"/>
              <a:buChar char="§"/>
              <a:tabLst>
                <a:tab pos="269875" algn="l"/>
              </a:tabLst>
            </a:pPr>
            <a:r>
              <a:rPr lang="pl-PL" altLang="pl-PL" sz="1800">
                <a:solidFill>
                  <a:schemeClr val="tx1"/>
                </a:solidFill>
                <a:latin typeface="Calibri Light" pitchFamily="34" charset="0"/>
                <a:cs typeface="Times New Roman" pitchFamily="18" charset="0"/>
              </a:rPr>
              <a:t> przesyła  Rejonowej Komisji Wyborczej</a:t>
            </a:r>
          </a:p>
        </p:txBody>
      </p:sp>
      <p:sp>
        <p:nvSpPr>
          <p:cNvPr id="7" name="Prostokąt 6"/>
          <p:cNvSpPr/>
          <p:nvPr/>
        </p:nvSpPr>
        <p:spPr>
          <a:xfrm>
            <a:off x="201613" y="6046788"/>
            <a:ext cx="8785225" cy="646112"/>
          </a:xfrm>
          <a:prstGeom prst="rect">
            <a:avLst/>
          </a:prstGeom>
          <a:solidFill>
            <a:schemeClr val="bg1">
              <a:lumMod val="75000"/>
            </a:schemeClr>
          </a:solidFill>
          <a:ln w="28575">
            <a:solidFill>
              <a:srgbClr val="9D032A"/>
            </a:solidFill>
          </a:ln>
        </p:spPr>
        <p:txBody>
          <a:bodyPr>
            <a:spAutoFit/>
          </a:bodyPr>
          <a:lstStyle/>
          <a:p>
            <a:pPr>
              <a:buClr>
                <a:srgbClr val="000000"/>
              </a:buClr>
              <a:buFont typeface="Arial" charset="0"/>
              <a:buNone/>
              <a:tabLst>
                <a:tab pos="269875" algn="l"/>
              </a:tabLst>
              <a:defRPr/>
            </a:pPr>
            <a:r>
              <a:rPr lang="pl-PL" altLang="pl-PL">
                <a:solidFill>
                  <a:schemeClr val="tx1"/>
                </a:solidFill>
                <a:latin typeface="Calibri Light" pitchFamily="34" charset="0"/>
                <a:cs typeface="Times New Roman" pitchFamily="18" charset="0"/>
              </a:rPr>
              <a:t>Uchwałę załącza się do protokołu głosowania i czyni o tym adnotację w protokole w punkcie 18 protokołu głosowania</a:t>
            </a:r>
          </a:p>
        </p:txBody>
      </p:sp>
      <p:pic>
        <p:nvPicPr>
          <p:cNvPr id="97286" name="Obraz 6"/>
          <p:cNvPicPr>
            <a:picLocks noChangeAspect="1"/>
          </p:cNvPicPr>
          <p:nvPr/>
        </p:nvPicPr>
        <p:blipFill>
          <a:blip r:embed="rId2"/>
          <a:srcRect/>
          <a:stretch>
            <a:fillRect/>
          </a:stretch>
        </p:blipFill>
        <p:spPr bwMode="auto">
          <a:xfrm>
            <a:off x="7818438" y="146050"/>
            <a:ext cx="1185862" cy="500063"/>
          </a:xfrm>
          <a:prstGeom prst="rect">
            <a:avLst/>
          </a:prstGeom>
          <a:noFill/>
          <a:ln w="9525">
            <a:noFill/>
            <a:miter lim="800000"/>
            <a:headEnd/>
            <a:tailEnd/>
          </a:ln>
        </p:spPr>
      </p:pic>
      <p:sp>
        <p:nvSpPr>
          <p:cNvPr id="97287" name="Slide Number Placeholder 2"/>
          <p:cNvSpPr>
            <a:spLocks noGrp="1"/>
          </p:cNvSpPr>
          <p:nvPr>
            <p:ph type="sldNum" sz="quarter" idx="10"/>
          </p:nvPr>
        </p:nvSpPr>
        <p:spPr>
          <a:noFill/>
        </p:spPr>
        <p:txBody>
          <a:bodyPr/>
          <a:lstStyle/>
          <a:p>
            <a:fld id="{6C19B651-306B-4F0A-8077-FB0522283ABC}" type="slidenum">
              <a:rPr lang="pl-PL" smtClean="0"/>
              <a:pPr/>
              <a:t>70</a:t>
            </a:fld>
            <a:endParaRPr lang="pl-PL" smtClean="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pole tekstowe 1"/>
          <p:cNvSpPr txBox="1">
            <a:spLocks noChangeArrowheads="1"/>
          </p:cNvSpPr>
          <p:nvPr/>
        </p:nvSpPr>
        <p:spPr bwMode="auto">
          <a:xfrm>
            <a:off x="0" y="819150"/>
            <a:ext cx="8424863" cy="400050"/>
          </a:xfrm>
          <a:prstGeom prst="rect">
            <a:avLst/>
          </a:prstGeom>
          <a:noFill/>
          <a:ln w="9525">
            <a:noFill/>
            <a:miter lim="800000"/>
            <a:headEnd/>
            <a:tailEnd/>
          </a:ln>
        </p:spPr>
        <p:txBody>
          <a:bodyPr>
            <a:spAutoFit/>
          </a:bodyPr>
          <a:lstStyle/>
          <a:p>
            <a:pPr>
              <a:buClr>
                <a:srgbClr val="000000"/>
              </a:buClr>
            </a:pPr>
            <a:r>
              <a:rPr lang="pl-PL" altLang="pl-PL" sz="2000" b="1">
                <a:solidFill>
                  <a:schemeClr val="bg1"/>
                </a:solidFill>
                <a:latin typeface="Arial Black" pitchFamily="34" charset="0"/>
              </a:rPr>
              <a:t>            ZAKOŃCZENIE GŁOSOWANIA</a:t>
            </a:r>
            <a:endParaRPr lang="pl-PL" altLang="pl-PL" sz="2000">
              <a:solidFill>
                <a:schemeClr val="bg1"/>
              </a:solidFill>
              <a:latin typeface="Arial Black" pitchFamily="34" charset="0"/>
            </a:endParaRPr>
          </a:p>
        </p:txBody>
      </p:sp>
      <p:sp>
        <p:nvSpPr>
          <p:cNvPr id="3" name="pole tekstowe 2"/>
          <p:cNvSpPr txBox="1"/>
          <p:nvPr/>
        </p:nvSpPr>
        <p:spPr>
          <a:xfrm>
            <a:off x="1708150" y="1943100"/>
            <a:ext cx="5545138" cy="400050"/>
          </a:xfrm>
          <a:prstGeom prst="rect">
            <a:avLst/>
          </a:prstGeom>
          <a:solidFill>
            <a:schemeClr val="bg1">
              <a:lumMod val="75000"/>
            </a:schemeClr>
          </a:solidFill>
          <a:ln>
            <a:solidFill>
              <a:srgbClr val="9D032A"/>
            </a:solidFill>
          </a:ln>
        </p:spPr>
        <p:txBody>
          <a:bodyPr>
            <a:spAutoFit/>
          </a:bodyPr>
          <a:lstStyle/>
          <a:p>
            <a:pPr fontAlgn="auto">
              <a:spcBef>
                <a:spcPts val="0"/>
              </a:spcBef>
              <a:spcAft>
                <a:spcPts val="0"/>
              </a:spcAft>
              <a:buClr>
                <a:srgbClr val="000000"/>
              </a:buClr>
              <a:buFont typeface="Arial"/>
              <a:buNone/>
              <a:defRPr/>
            </a:pPr>
            <a:r>
              <a:rPr lang="pl-PL" sz="2000" b="1" kern="0" dirty="0">
                <a:latin typeface="Arial Black" panose="020B0A04020102020204" pitchFamily="34" charset="0"/>
                <a:ea typeface="Arial"/>
                <a:cs typeface="Arial"/>
                <a:sym typeface="Arial"/>
              </a:rPr>
              <a:t>  o godz. 21.00 komisja zamyka lokal </a:t>
            </a:r>
          </a:p>
        </p:txBody>
      </p:sp>
      <p:sp>
        <p:nvSpPr>
          <p:cNvPr id="98307" name="Rectangle 19"/>
          <p:cNvSpPr txBox="1">
            <a:spLocks noGrp="1" noChangeArrowheads="1"/>
          </p:cNvSpPr>
          <p:nvPr>
            <p:ph idx="4294967295"/>
          </p:nvPr>
        </p:nvSpPr>
        <p:spPr>
          <a:xfrm>
            <a:off x="0" y="2343150"/>
            <a:ext cx="8731250" cy="5040313"/>
          </a:xfrm>
        </p:spPr>
        <p:txBody>
          <a:bodyPr/>
          <a:lstStyle/>
          <a:p>
            <a:pPr marL="457200" indent="-381000" algn="ctr" eaLnBrk="1" hangingPunct="1">
              <a:lnSpc>
                <a:spcPct val="60000"/>
              </a:lnSpc>
              <a:spcBef>
                <a:spcPts val="600"/>
              </a:spcBef>
              <a:buClr>
                <a:srgbClr val="C7D3E6"/>
              </a:buClr>
              <a:buSzPts val="2400"/>
              <a:buFont typeface="Wingdings" pitchFamily="2" charset="2"/>
              <a:buNone/>
            </a:pPr>
            <a:endParaRPr lang="pl-PL" altLang="pl-PL" sz="600" smtClean="0">
              <a:solidFill>
                <a:srgbClr val="263248"/>
              </a:solidFill>
              <a:latin typeface="Calibri Light" pitchFamily="34" charset="0"/>
              <a:ea typeface="Roboto Condensed Light"/>
              <a:cs typeface="Roboto Condensed Light"/>
              <a:sym typeface="Roboto Condensed Light"/>
            </a:endParaRPr>
          </a:p>
          <a:p>
            <a:pPr marL="457200" indent="-381000" algn="just" eaLnBrk="1" hangingPunct="1">
              <a:spcBef>
                <a:spcPts val="600"/>
              </a:spcBef>
              <a:buClr>
                <a:srgbClr val="C7D3E6"/>
              </a:buClr>
              <a:buSzPts val="2400"/>
              <a:buFont typeface="Arial" charset="0"/>
              <a:buChar char="•"/>
            </a:pPr>
            <a:r>
              <a:rPr lang="pl-PL" altLang="pl-PL" smtClean="0">
                <a:solidFill>
                  <a:srgbClr val="263248"/>
                </a:solidFill>
                <a:latin typeface="Roboto Condensed Light"/>
                <a:ea typeface="Roboto Condensed Light"/>
                <a:cs typeface="Calibri" pitchFamily="34" charset="0"/>
                <a:sym typeface="Roboto Condensed Light"/>
              </a:rPr>
              <a:t>osobom przybyłym do lokalu przed 21</a:t>
            </a:r>
            <a:r>
              <a:rPr lang="pl-PL" altLang="pl-PL" baseline="30000" smtClean="0">
                <a:solidFill>
                  <a:srgbClr val="263248"/>
                </a:solidFill>
                <a:latin typeface="Roboto Condensed Light"/>
                <a:ea typeface="Roboto Condensed Light"/>
                <a:cs typeface="Calibri" pitchFamily="34" charset="0"/>
                <a:sym typeface="Roboto Condensed Light"/>
              </a:rPr>
              <a:t>00</a:t>
            </a:r>
            <a:r>
              <a:rPr lang="pl-PL" altLang="pl-PL" smtClean="0">
                <a:solidFill>
                  <a:srgbClr val="263248"/>
                </a:solidFill>
                <a:latin typeface="Roboto Condensed Light"/>
                <a:ea typeface="Roboto Condensed Light"/>
                <a:cs typeface="Calibri" pitchFamily="34" charset="0"/>
                <a:sym typeface="Roboto Condensed Light"/>
              </a:rPr>
              <a:t> należy umożliwić oddanie głosu;</a:t>
            </a:r>
          </a:p>
          <a:p>
            <a:pPr marL="457200" indent="-381000" algn="just" eaLnBrk="1" hangingPunct="1">
              <a:spcBef>
                <a:spcPts val="600"/>
              </a:spcBef>
              <a:buClr>
                <a:srgbClr val="C7D3E6"/>
              </a:buClr>
              <a:buSzPts val="2400"/>
              <a:buFont typeface="Arial" charset="0"/>
              <a:buChar char="•"/>
            </a:pPr>
            <a:r>
              <a:rPr lang="pl-PL" altLang="pl-PL" smtClean="0">
                <a:solidFill>
                  <a:srgbClr val="263248"/>
                </a:solidFill>
                <a:latin typeface="Roboto Condensed Light"/>
                <a:ea typeface="Roboto Condensed Light"/>
                <a:cs typeface="Calibri" pitchFamily="34" charset="0"/>
                <a:sym typeface="Roboto Condensed Light"/>
              </a:rPr>
              <a:t>w przypadku podjęcia przez komisję uchwały o </a:t>
            </a:r>
            <a:r>
              <a:rPr lang="pl-PL" altLang="pl-PL" b="1" smtClean="0">
                <a:solidFill>
                  <a:srgbClr val="9D032A"/>
                </a:solidFill>
                <a:latin typeface="Roboto Condensed Light"/>
                <a:ea typeface="Roboto Condensed Light"/>
                <a:cs typeface="Calibri" pitchFamily="34" charset="0"/>
                <a:sym typeface="Roboto Condensed Light"/>
              </a:rPr>
              <a:t>przedłużeniu głosowania </a:t>
            </a:r>
            <a:r>
              <a:rPr lang="pl-PL" altLang="pl-PL" smtClean="0">
                <a:solidFill>
                  <a:srgbClr val="263248"/>
                </a:solidFill>
                <a:latin typeface="Roboto Condensed Light"/>
                <a:ea typeface="Roboto Condensed Light"/>
                <a:cs typeface="Calibri" pitchFamily="34" charset="0"/>
                <a:sym typeface="Roboto Condensed Light"/>
              </a:rPr>
              <a:t>lokal komisji jest zamykany później niż o godz. 21</a:t>
            </a:r>
            <a:r>
              <a:rPr lang="pl-PL" altLang="pl-PL" baseline="30000" smtClean="0">
                <a:solidFill>
                  <a:srgbClr val="263248"/>
                </a:solidFill>
                <a:latin typeface="Roboto Condensed Light"/>
                <a:ea typeface="Roboto Condensed Light"/>
                <a:cs typeface="Calibri" pitchFamily="34" charset="0"/>
                <a:sym typeface="Roboto Condensed Light"/>
              </a:rPr>
              <a:t>00</a:t>
            </a:r>
            <a:r>
              <a:rPr lang="pl-PL" altLang="pl-PL" smtClean="0">
                <a:solidFill>
                  <a:srgbClr val="263248"/>
                </a:solidFill>
                <a:latin typeface="Roboto Condensed Light"/>
                <a:ea typeface="Roboto Condensed Light"/>
                <a:cs typeface="Calibri" pitchFamily="34" charset="0"/>
                <a:sym typeface="Roboto Condensed Light"/>
              </a:rPr>
              <a:t>, tj. o godzinie wynikającej z uchwały;</a:t>
            </a:r>
          </a:p>
          <a:p>
            <a:pPr marL="457200" indent="-381000" algn="just" eaLnBrk="1" hangingPunct="1">
              <a:spcBef>
                <a:spcPts val="600"/>
              </a:spcBef>
              <a:buClr>
                <a:srgbClr val="C7D3E6"/>
              </a:buClr>
              <a:buSzPts val="2400"/>
              <a:buFont typeface="Arial" charset="0"/>
              <a:buChar char="•"/>
            </a:pPr>
            <a:r>
              <a:rPr lang="pl-PL" altLang="pl-PL" smtClean="0">
                <a:solidFill>
                  <a:srgbClr val="263248"/>
                </a:solidFill>
                <a:latin typeface="Roboto Condensed Light"/>
                <a:ea typeface="Roboto Condensed Light"/>
                <a:cs typeface="Calibri" pitchFamily="34" charset="0"/>
                <a:sym typeface="Roboto Condensed Light"/>
              </a:rPr>
              <a:t>podanie do publicznej wiadomości protokołu głosowania w obwodzie </a:t>
            </a:r>
          </a:p>
          <a:p>
            <a:pPr marL="457200" indent="-381000" algn="ctr" eaLnBrk="1" hangingPunct="1">
              <a:spcBef>
                <a:spcPts val="600"/>
              </a:spcBef>
              <a:buClr>
                <a:srgbClr val="C7D3E6"/>
              </a:buClr>
              <a:buSzPts val="2400"/>
            </a:pPr>
            <a:endParaRPr lang="pl-PL" altLang="pl-PL" sz="2000" b="1" smtClean="0">
              <a:solidFill>
                <a:srgbClr val="263248"/>
              </a:solidFill>
              <a:latin typeface="Calibri Light" pitchFamily="34" charset="0"/>
              <a:ea typeface="Roboto Condensed Light"/>
              <a:cs typeface="Times New Roman" pitchFamily="18" charset="0"/>
              <a:sym typeface="Roboto Condensed Light"/>
            </a:endParaRPr>
          </a:p>
          <a:p>
            <a:pPr marL="457200" indent="-381000" eaLnBrk="1" hangingPunct="1">
              <a:spcBef>
                <a:spcPts val="600"/>
              </a:spcBef>
              <a:buClr>
                <a:srgbClr val="C7D3E6"/>
              </a:buClr>
              <a:buSzPts val="2400"/>
              <a:buFont typeface="Wingdings" pitchFamily="2" charset="2"/>
              <a:buNone/>
            </a:pPr>
            <a:endParaRPr lang="pl-PL" altLang="pl-PL" sz="2000" smtClean="0">
              <a:solidFill>
                <a:srgbClr val="263248"/>
              </a:solidFill>
              <a:latin typeface="Calibri Light" pitchFamily="34" charset="0"/>
              <a:ea typeface="Roboto Condensed Light"/>
              <a:cs typeface="Roboto Condensed Light"/>
              <a:sym typeface="Roboto Condensed Light"/>
            </a:endParaRPr>
          </a:p>
        </p:txBody>
      </p:sp>
      <p:pic>
        <p:nvPicPr>
          <p:cNvPr id="98308" name="Obraz 6"/>
          <p:cNvPicPr>
            <a:picLocks noChangeAspect="1"/>
          </p:cNvPicPr>
          <p:nvPr/>
        </p:nvPicPr>
        <p:blipFill>
          <a:blip r:embed="rId2"/>
          <a:srcRect/>
          <a:stretch>
            <a:fillRect/>
          </a:stretch>
        </p:blipFill>
        <p:spPr bwMode="auto">
          <a:xfrm>
            <a:off x="7818438" y="146050"/>
            <a:ext cx="1185862" cy="500063"/>
          </a:xfrm>
          <a:prstGeom prst="rect">
            <a:avLst/>
          </a:prstGeom>
          <a:noFill/>
          <a:ln w="9525">
            <a:noFill/>
            <a:miter lim="800000"/>
            <a:headEnd/>
            <a:tailEnd/>
          </a:ln>
        </p:spPr>
      </p:pic>
      <p:sp>
        <p:nvSpPr>
          <p:cNvPr id="98309" name="Slide Number Placeholder 3"/>
          <p:cNvSpPr>
            <a:spLocks noGrp="1"/>
          </p:cNvSpPr>
          <p:nvPr>
            <p:ph type="sldNum" sz="quarter" idx="10"/>
          </p:nvPr>
        </p:nvSpPr>
        <p:spPr>
          <a:noFill/>
        </p:spPr>
        <p:txBody>
          <a:bodyPr/>
          <a:lstStyle/>
          <a:p>
            <a:fld id="{8E2835B9-ECE6-4A3C-9607-D861EECE740D}" type="slidenum">
              <a:rPr lang="pl-PL" smtClean="0"/>
              <a:pPr/>
              <a:t>71</a:t>
            </a:fld>
            <a:endParaRPr lang="pl-PL"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Prostokąt 1"/>
          <p:cNvSpPr>
            <a:spLocks noChangeArrowheads="1"/>
          </p:cNvSpPr>
          <p:nvPr/>
        </p:nvSpPr>
        <p:spPr bwMode="auto">
          <a:xfrm>
            <a:off x="195263" y="1222375"/>
            <a:ext cx="8569325" cy="1089025"/>
          </a:xfrm>
          <a:prstGeom prst="rect">
            <a:avLst/>
          </a:prstGeom>
          <a:noFill/>
          <a:ln w="9525">
            <a:noFill/>
            <a:miter lim="800000"/>
            <a:headEnd/>
            <a:tailEnd/>
          </a:ln>
        </p:spPr>
        <p:txBody>
          <a:bodyPr>
            <a:spAutoFit/>
          </a:bodyPr>
          <a:lstStyle/>
          <a:p>
            <a:pPr marL="285750" indent="-285750" algn="just">
              <a:lnSpc>
                <a:spcPct val="120000"/>
              </a:lnSpc>
              <a:buClr>
                <a:srgbClr val="000000"/>
              </a:buClr>
              <a:buFont typeface="Arial" charset="0"/>
              <a:buChar char="•"/>
            </a:pPr>
            <a:r>
              <a:rPr lang="pl-PL" altLang="pl-PL" sz="1800">
                <a:solidFill>
                  <a:schemeClr val="tx1"/>
                </a:solidFill>
              </a:rPr>
              <a:t>p</a:t>
            </a:r>
            <a:r>
              <a:rPr lang="pl-PL" altLang="pl-PL" sz="1800">
                <a:solidFill>
                  <a:schemeClr val="tx1"/>
                </a:solidFill>
                <a:cs typeface="Times New Roman" pitchFamily="18" charset="0"/>
              </a:rPr>
              <a:t>o opuszczeniu lokalu przez ostatniego wyborcę komisja zapieczętowuje otwór urny wyborczej, zaklejając go </a:t>
            </a:r>
            <a:r>
              <a:rPr lang="pl-PL" altLang="pl-PL" sz="1800" b="1">
                <a:solidFill>
                  <a:srgbClr val="9D032A"/>
                </a:solidFill>
                <a:cs typeface="Times New Roman" pitchFamily="18" charset="0"/>
              </a:rPr>
              <a:t>paskiem papieru opatrzonym pieczęcią komisji i podpisami jej członków;</a:t>
            </a:r>
            <a:endParaRPr lang="pl-PL" altLang="pl-PL" sz="1800">
              <a:solidFill>
                <a:srgbClr val="9D032A"/>
              </a:solidFill>
              <a:cs typeface="Times New Roman" pitchFamily="18" charset="0"/>
            </a:endParaRPr>
          </a:p>
        </p:txBody>
      </p:sp>
      <p:sp>
        <p:nvSpPr>
          <p:cNvPr id="99330" name="Prostokąt 3"/>
          <p:cNvSpPr>
            <a:spLocks noChangeArrowheads="1"/>
          </p:cNvSpPr>
          <p:nvPr/>
        </p:nvSpPr>
        <p:spPr bwMode="auto">
          <a:xfrm>
            <a:off x="214313" y="3357563"/>
            <a:ext cx="8569325" cy="1754187"/>
          </a:xfrm>
          <a:prstGeom prst="rect">
            <a:avLst/>
          </a:prstGeom>
          <a:noFill/>
          <a:ln w="28575">
            <a:solidFill>
              <a:srgbClr val="9D032A"/>
            </a:solidFill>
            <a:miter lim="800000"/>
            <a:headEnd/>
            <a:tailEnd/>
          </a:ln>
        </p:spPr>
        <p:txBody>
          <a:bodyPr>
            <a:spAutoFit/>
          </a:bodyPr>
          <a:lstStyle/>
          <a:p>
            <a:pPr marL="285750" indent="-285750" algn="just">
              <a:buClr>
                <a:srgbClr val="000000"/>
              </a:buClr>
              <a:buFont typeface="Arial" charset="0"/>
              <a:buChar char="•"/>
            </a:pPr>
            <a:r>
              <a:rPr lang="pl-PL" altLang="pl-PL" sz="1800"/>
              <a:t>jeżeli komisja otrzymała jednorazowe plomby (nalepki foliowe) opatrzone   unikatowym numerem, za ich pomocą zabezpiecza wlot urny. </a:t>
            </a:r>
          </a:p>
          <a:p>
            <a:pPr marL="285750" indent="-285750" algn="just">
              <a:buClr>
                <a:srgbClr val="000000"/>
              </a:buClr>
              <a:buFont typeface="Arial" charset="0"/>
              <a:buChar char="•"/>
            </a:pPr>
            <a:r>
              <a:rPr lang="pl-PL" altLang="pl-PL" sz="1800"/>
              <a:t>na naklejce etykiety należy postawić pieczęć komisji. </a:t>
            </a:r>
          </a:p>
          <a:p>
            <a:pPr marL="285750" indent="-285750" algn="just">
              <a:buClr>
                <a:srgbClr val="000000"/>
              </a:buClr>
              <a:buFont typeface="Arial" charset="0"/>
              <a:buChar char="•"/>
            </a:pPr>
            <a:endParaRPr lang="pl-PL" altLang="pl-PL" sz="1800"/>
          </a:p>
          <a:p>
            <a:pPr marL="285750" indent="-285750" algn="just">
              <a:buClr>
                <a:srgbClr val="000000"/>
              </a:buClr>
              <a:buFont typeface="Arial" charset="0"/>
              <a:buChar char="•"/>
            </a:pPr>
            <a:r>
              <a:rPr lang="pl-PL" altLang="pl-PL" sz="1800"/>
              <a:t>unikatowy numer plomby przewodniczący komisji wpisuje do wewnętrznego protokołu.</a:t>
            </a:r>
          </a:p>
        </p:txBody>
      </p:sp>
      <p:pic>
        <p:nvPicPr>
          <p:cNvPr id="99331" name="Obraz 1"/>
          <p:cNvPicPr>
            <a:picLocks noChangeAspect="1"/>
          </p:cNvPicPr>
          <p:nvPr/>
        </p:nvPicPr>
        <p:blipFill>
          <a:blip r:embed="rId2"/>
          <a:srcRect/>
          <a:stretch>
            <a:fillRect/>
          </a:stretch>
        </p:blipFill>
        <p:spPr bwMode="auto">
          <a:xfrm>
            <a:off x="4284663" y="2241550"/>
            <a:ext cx="4176712" cy="742950"/>
          </a:xfrm>
          <a:prstGeom prst="rect">
            <a:avLst/>
          </a:prstGeom>
          <a:noFill/>
          <a:ln w="9525">
            <a:noFill/>
            <a:miter lim="800000"/>
            <a:headEnd/>
            <a:tailEnd/>
          </a:ln>
        </p:spPr>
      </p:pic>
      <p:sp>
        <p:nvSpPr>
          <p:cNvPr id="99332" name="Prostokąt 8"/>
          <p:cNvSpPr>
            <a:spLocks noChangeArrowheads="1"/>
          </p:cNvSpPr>
          <p:nvPr/>
        </p:nvSpPr>
        <p:spPr bwMode="auto">
          <a:xfrm>
            <a:off x="214313" y="5484813"/>
            <a:ext cx="8424862" cy="646112"/>
          </a:xfrm>
          <a:prstGeom prst="rect">
            <a:avLst/>
          </a:prstGeom>
          <a:noFill/>
          <a:ln w="9525">
            <a:noFill/>
            <a:miter lim="800000"/>
            <a:headEnd/>
            <a:tailEnd/>
          </a:ln>
        </p:spPr>
        <p:txBody>
          <a:bodyPr>
            <a:spAutoFit/>
          </a:bodyPr>
          <a:lstStyle/>
          <a:p>
            <a:pPr algn="just">
              <a:buClr>
                <a:srgbClr val="000000"/>
              </a:buClr>
            </a:pPr>
            <a:r>
              <a:rPr lang="pl-PL" altLang="pl-PL" sz="1800" b="1"/>
              <a:t>należy pamiętać, że każda próba odklejenia nalepki spowoduje pojawienie się na niej napisu o tym informującego. </a:t>
            </a:r>
          </a:p>
        </p:txBody>
      </p:sp>
      <p:pic>
        <p:nvPicPr>
          <p:cNvPr id="99333" name="Obraz 6"/>
          <p:cNvPicPr>
            <a:picLocks noChangeAspect="1"/>
          </p:cNvPicPr>
          <p:nvPr/>
        </p:nvPicPr>
        <p:blipFill>
          <a:blip r:embed="rId3"/>
          <a:srcRect/>
          <a:stretch>
            <a:fillRect/>
          </a:stretch>
        </p:blipFill>
        <p:spPr bwMode="auto">
          <a:xfrm>
            <a:off x="7818438" y="146050"/>
            <a:ext cx="1185862" cy="500063"/>
          </a:xfrm>
          <a:prstGeom prst="rect">
            <a:avLst/>
          </a:prstGeom>
          <a:noFill/>
          <a:ln w="9525">
            <a:noFill/>
            <a:miter lim="800000"/>
            <a:headEnd/>
            <a:tailEnd/>
          </a:ln>
        </p:spPr>
      </p:pic>
      <p:sp>
        <p:nvSpPr>
          <p:cNvPr id="99334" name="Slide Number Placeholder 1"/>
          <p:cNvSpPr>
            <a:spLocks noGrp="1"/>
          </p:cNvSpPr>
          <p:nvPr>
            <p:ph type="sldNum" sz="quarter" idx="10"/>
          </p:nvPr>
        </p:nvSpPr>
        <p:spPr>
          <a:noFill/>
        </p:spPr>
        <p:txBody>
          <a:bodyPr/>
          <a:lstStyle/>
          <a:p>
            <a:fld id="{3C0BBE68-48B6-48E9-A188-97D5E70765F0}" type="slidenum">
              <a:rPr lang="en-US" smtClean="0"/>
              <a:pPr/>
              <a:t>72</a:t>
            </a:fld>
            <a:endParaRPr lang="en-US" smtClean="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pole tekstowe 1"/>
          <p:cNvSpPr txBox="1">
            <a:spLocks noChangeArrowheads="1"/>
          </p:cNvSpPr>
          <p:nvPr/>
        </p:nvSpPr>
        <p:spPr bwMode="auto">
          <a:xfrm>
            <a:off x="1279525" y="703263"/>
            <a:ext cx="8424863" cy="400050"/>
          </a:xfrm>
          <a:prstGeom prst="rect">
            <a:avLst/>
          </a:prstGeom>
          <a:noFill/>
          <a:ln w="9525">
            <a:noFill/>
            <a:miter lim="800000"/>
            <a:headEnd/>
            <a:tailEnd/>
          </a:ln>
        </p:spPr>
        <p:txBody>
          <a:bodyPr>
            <a:spAutoFit/>
          </a:bodyPr>
          <a:lstStyle/>
          <a:p>
            <a:pPr>
              <a:buClr>
                <a:srgbClr val="000000"/>
              </a:buClr>
            </a:pPr>
            <a:r>
              <a:rPr lang="pl-PL" altLang="pl-PL" sz="2000" b="1">
                <a:solidFill>
                  <a:srgbClr val="9D032A"/>
                </a:solidFill>
                <a:latin typeface="Arial Black" pitchFamily="34" charset="0"/>
              </a:rPr>
              <a:t>            ZAKOŃCZENIE GŁOSOWANIA</a:t>
            </a:r>
            <a:endParaRPr lang="pl-PL" altLang="pl-PL" sz="2000">
              <a:solidFill>
                <a:srgbClr val="9D032A"/>
              </a:solidFill>
              <a:latin typeface="Arial Black" pitchFamily="34" charset="0"/>
            </a:endParaRPr>
          </a:p>
        </p:txBody>
      </p:sp>
      <p:sp>
        <p:nvSpPr>
          <p:cNvPr id="7" name="Prostokąt 6"/>
          <p:cNvSpPr/>
          <p:nvPr/>
        </p:nvSpPr>
        <p:spPr>
          <a:xfrm>
            <a:off x="231775" y="5695950"/>
            <a:ext cx="6913563" cy="935038"/>
          </a:xfrm>
          <a:prstGeom prst="rect">
            <a:avLst/>
          </a:prstGeom>
          <a:noFill/>
          <a:ln w="28575">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pl-PL" kern="0" dirty="0">
              <a:sym typeface="Arial"/>
            </a:endParaRPr>
          </a:p>
        </p:txBody>
      </p:sp>
      <p:sp>
        <p:nvSpPr>
          <p:cNvPr id="100355" name="Prostokąt 4"/>
          <p:cNvSpPr>
            <a:spLocks noChangeArrowheads="1"/>
          </p:cNvSpPr>
          <p:nvPr/>
        </p:nvSpPr>
        <p:spPr bwMode="auto">
          <a:xfrm>
            <a:off x="398463" y="5480050"/>
            <a:ext cx="7016750" cy="954088"/>
          </a:xfrm>
          <a:prstGeom prst="rect">
            <a:avLst/>
          </a:prstGeom>
          <a:noFill/>
          <a:ln w="9525">
            <a:noFill/>
            <a:miter lim="800000"/>
            <a:headEnd/>
            <a:tailEnd/>
          </a:ln>
        </p:spPr>
        <p:txBody>
          <a:bodyPr>
            <a:spAutoFit/>
          </a:bodyPr>
          <a:lstStyle/>
          <a:p>
            <a:pPr>
              <a:buClr>
                <a:srgbClr val="000000"/>
              </a:buClr>
            </a:pPr>
            <a:endParaRPr lang="pl-PL" altLang="pl-PL" sz="2000" b="1"/>
          </a:p>
          <a:p>
            <a:pPr>
              <a:buClr>
                <a:srgbClr val="000000"/>
              </a:buClr>
            </a:pPr>
            <a:r>
              <a:rPr lang="pl-PL" altLang="pl-PL" sz="1800" b="1"/>
              <a:t>Jedynie w czasie otwierania urny i wyjmowania z niej kart dopuszczalna jest obecność w lokalu przedstawicieli prasy </a:t>
            </a:r>
          </a:p>
        </p:txBody>
      </p:sp>
      <p:sp>
        <p:nvSpPr>
          <p:cNvPr id="100356" name="Prostokąt 7"/>
          <p:cNvSpPr>
            <a:spLocks noChangeArrowheads="1"/>
          </p:cNvSpPr>
          <p:nvPr/>
        </p:nvSpPr>
        <p:spPr bwMode="auto">
          <a:xfrm>
            <a:off x="284163" y="1162050"/>
            <a:ext cx="8497887" cy="4413250"/>
          </a:xfrm>
          <a:prstGeom prst="rect">
            <a:avLst/>
          </a:prstGeom>
          <a:noFill/>
          <a:ln w="9525">
            <a:noFill/>
            <a:miter lim="800000"/>
            <a:headEnd/>
            <a:tailEnd/>
          </a:ln>
        </p:spPr>
        <p:txBody>
          <a:bodyPr>
            <a:spAutoFit/>
          </a:bodyPr>
          <a:lstStyle/>
          <a:p>
            <a:pPr marL="342900" indent="-342900" algn="just">
              <a:lnSpc>
                <a:spcPct val="120000"/>
              </a:lnSpc>
              <a:buClr>
                <a:srgbClr val="000000"/>
              </a:buClr>
              <a:buFont typeface="Arial" charset="0"/>
              <a:buChar char="•"/>
            </a:pPr>
            <a:r>
              <a:rPr lang="pl-PL" sz="1800"/>
              <a:t>po zakończeniu głosowania w lokalu mogą przebywać wyłącznie członkowie obwodowej komisji wyborczej </a:t>
            </a:r>
            <a:r>
              <a:rPr lang="pl-PL" sz="1800" b="1"/>
              <a:t>w możliwie pełnym składzie, lecz nie mniejszym niż połowa jej pełnego składu</a:t>
            </a:r>
            <a:r>
              <a:rPr lang="pl-PL" sz="1800"/>
              <a:t>, w tym przewodniczący lub jego zastępca, mężowie zaufania, obserwatorzy społeczni i obserwatorzy międzynarodowi</a:t>
            </a:r>
          </a:p>
          <a:p>
            <a:pPr marL="342900" indent="-342900" algn="just">
              <a:lnSpc>
                <a:spcPct val="120000"/>
              </a:lnSpc>
              <a:buClr>
                <a:srgbClr val="000000"/>
              </a:buClr>
              <a:buFont typeface="Arial" charset="0"/>
              <a:buChar char="•"/>
            </a:pPr>
            <a:endParaRPr lang="pl-PL" sz="1800"/>
          </a:p>
          <a:p>
            <a:pPr marL="342900" indent="-342900" algn="just">
              <a:lnSpc>
                <a:spcPct val="120000"/>
              </a:lnSpc>
              <a:buClr>
                <a:srgbClr val="000000"/>
              </a:buClr>
              <a:buFont typeface="Arial" charset="0"/>
              <a:buChar char="•"/>
            </a:pPr>
            <a:r>
              <a:rPr lang="pl-PL" sz="1800"/>
              <a:t>oraz osoba odpowiedzialna za obsługę informatyczną.</a:t>
            </a:r>
          </a:p>
          <a:p>
            <a:pPr marL="342900" indent="-342900" algn="just">
              <a:lnSpc>
                <a:spcPct val="120000"/>
              </a:lnSpc>
              <a:buClr>
                <a:srgbClr val="000000"/>
              </a:buClr>
              <a:buFont typeface="Arial" charset="0"/>
              <a:buChar char="•"/>
            </a:pPr>
            <a:r>
              <a:rPr lang="pl-PL" sz="1800" b="1">
                <a:solidFill>
                  <a:srgbClr val="FF0000"/>
                </a:solidFill>
              </a:rPr>
              <a:t>gdyby komisja znalazła w lokalu wyborczym lub w budynku kartę (lub karty) do głosowania pozostawioną przez wyborcę, komisja nie jest uprawniona do wrzucenia jej do urny wyborczej. Karty takiej nie uwzględnia się przy obliczeniach. </a:t>
            </a:r>
          </a:p>
          <a:p>
            <a:pPr marL="342900" indent="-342900" algn="just">
              <a:lnSpc>
                <a:spcPct val="120000"/>
              </a:lnSpc>
              <a:buClr>
                <a:srgbClr val="000000"/>
              </a:buClr>
              <a:buFont typeface="Arial" charset="0"/>
              <a:buChar char="•"/>
            </a:pPr>
            <a:r>
              <a:rPr lang="pl-PL" sz="1800" b="1">
                <a:latin typeface="Calibri" pitchFamily="34" charset="0"/>
                <a:ea typeface="Calibri" pitchFamily="34" charset="0"/>
                <a:cs typeface="Times New Roman" pitchFamily="18" charset="0"/>
              </a:rPr>
              <a:t>a informację o odnalezieniu karty należ odnotować w punkcie 22 protokołu głosowania</a:t>
            </a:r>
            <a:r>
              <a:rPr lang="pl-PL" sz="1800">
                <a:latin typeface="Calibri" pitchFamily="34" charset="0"/>
                <a:ea typeface="Calibri" pitchFamily="34" charset="0"/>
                <a:cs typeface="Times New Roman" pitchFamily="18" charset="0"/>
              </a:rPr>
              <a:t>. </a:t>
            </a:r>
            <a:endParaRPr lang="pl-PL" sz="1800" b="1">
              <a:solidFill>
                <a:srgbClr val="FF0000"/>
              </a:solidFill>
            </a:endParaRPr>
          </a:p>
        </p:txBody>
      </p:sp>
      <p:pic>
        <p:nvPicPr>
          <p:cNvPr id="100357" name="Picture 4" descr="https://encrypted-tbn2.gstatic.com/images?q=tbn:ANd9GcTudSxo9I1wmc2Kb797HXqH7aghUKtY41mgXVSfa2UgajuJfq9q"/>
          <p:cNvPicPr>
            <a:picLocks noChangeAspect="1" noChangeArrowheads="1"/>
          </p:cNvPicPr>
          <p:nvPr/>
        </p:nvPicPr>
        <p:blipFill>
          <a:blip r:embed="rId2"/>
          <a:srcRect/>
          <a:stretch>
            <a:fillRect/>
          </a:stretch>
        </p:blipFill>
        <p:spPr bwMode="auto">
          <a:xfrm>
            <a:off x="7415213" y="5219700"/>
            <a:ext cx="1260475" cy="1319213"/>
          </a:xfrm>
          <a:prstGeom prst="rect">
            <a:avLst/>
          </a:prstGeom>
          <a:noFill/>
          <a:ln w="9525">
            <a:noFill/>
            <a:miter lim="800000"/>
            <a:headEnd/>
            <a:tailEnd/>
          </a:ln>
        </p:spPr>
      </p:pic>
      <p:pic>
        <p:nvPicPr>
          <p:cNvPr id="100358" name="Obraz 6"/>
          <p:cNvPicPr>
            <a:picLocks noChangeAspect="1"/>
          </p:cNvPicPr>
          <p:nvPr/>
        </p:nvPicPr>
        <p:blipFill>
          <a:blip r:embed="rId3"/>
          <a:srcRect/>
          <a:stretch>
            <a:fillRect/>
          </a:stretch>
        </p:blipFill>
        <p:spPr bwMode="auto">
          <a:xfrm>
            <a:off x="7818438" y="146050"/>
            <a:ext cx="1185862" cy="500063"/>
          </a:xfrm>
          <a:prstGeom prst="rect">
            <a:avLst/>
          </a:prstGeom>
          <a:noFill/>
          <a:ln w="9525">
            <a:noFill/>
            <a:miter lim="800000"/>
            <a:headEnd/>
            <a:tailEnd/>
          </a:ln>
        </p:spPr>
      </p:pic>
      <p:sp>
        <p:nvSpPr>
          <p:cNvPr id="100359" name="Slide Number Placeholder 1"/>
          <p:cNvSpPr>
            <a:spLocks noGrp="1"/>
          </p:cNvSpPr>
          <p:nvPr>
            <p:ph type="sldNum" sz="quarter" idx="10"/>
          </p:nvPr>
        </p:nvSpPr>
        <p:spPr>
          <a:noFill/>
        </p:spPr>
        <p:txBody>
          <a:bodyPr/>
          <a:lstStyle/>
          <a:p>
            <a:fld id="{67FD8BEB-920E-4F36-87D1-B9B803A16221}" type="slidenum">
              <a:rPr lang="en-US" smtClean="0"/>
              <a:pPr/>
              <a:t>73</a:t>
            </a:fld>
            <a:endParaRPr lang="en-US"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pole tekstowe 1"/>
          <p:cNvSpPr txBox="1">
            <a:spLocks noChangeArrowheads="1"/>
          </p:cNvSpPr>
          <p:nvPr/>
        </p:nvSpPr>
        <p:spPr bwMode="auto">
          <a:xfrm>
            <a:off x="0" y="819150"/>
            <a:ext cx="8424863" cy="400050"/>
          </a:xfrm>
          <a:prstGeom prst="rect">
            <a:avLst/>
          </a:prstGeom>
          <a:noFill/>
          <a:ln w="9525">
            <a:noFill/>
            <a:miter lim="800000"/>
            <a:headEnd/>
            <a:tailEnd/>
          </a:ln>
        </p:spPr>
        <p:txBody>
          <a:bodyPr>
            <a:spAutoFit/>
          </a:bodyPr>
          <a:lstStyle/>
          <a:p>
            <a:pPr>
              <a:buClr>
                <a:srgbClr val="000000"/>
              </a:buClr>
            </a:pPr>
            <a:r>
              <a:rPr lang="pl-PL" altLang="pl-PL" sz="2000" b="1">
                <a:solidFill>
                  <a:srgbClr val="FFFFFF"/>
                </a:solidFill>
                <a:latin typeface="Arial Black" pitchFamily="34" charset="0"/>
              </a:rPr>
              <a:t>            ZAKOŃCZENIE GŁOSOWANIA</a:t>
            </a:r>
            <a:endParaRPr lang="pl-PL" altLang="pl-PL" sz="2000">
              <a:solidFill>
                <a:srgbClr val="FFFFFF"/>
              </a:solidFill>
              <a:latin typeface="Arial Black" pitchFamily="34" charset="0"/>
            </a:endParaRPr>
          </a:p>
        </p:txBody>
      </p:sp>
      <p:sp>
        <p:nvSpPr>
          <p:cNvPr id="101378" name="Rectangle 19"/>
          <p:cNvSpPr txBox="1">
            <a:spLocks noGrp="1" noChangeArrowheads="1"/>
          </p:cNvSpPr>
          <p:nvPr>
            <p:ph idx="4294967295"/>
          </p:nvPr>
        </p:nvSpPr>
        <p:spPr>
          <a:xfrm>
            <a:off x="174625" y="1817688"/>
            <a:ext cx="8731250" cy="5040312"/>
          </a:xfrm>
        </p:spPr>
        <p:txBody>
          <a:bodyPr/>
          <a:lstStyle/>
          <a:p>
            <a:pPr marL="76200" algn="just" eaLnBrk="1" hangingPunct="1">
              <a:spcBef>
                <a:spcPts val="600"/>
              </a:spcBef>
              <a:buClr>
                <a:srgbClr val="C7D3E6"/>
              </a:buClr>
              <a:buSzPts val="2400"/>
              <a:buFont typeface="Roboto Condensed Light"/>
              <a:buNone/>
            </a:pPr>
            <a:endParaRPr lang="pl-PL" altLang="pl-PL" smtClean="0">
              <a:solidFill>
                <a:srgbClr val="263248"/>
              </a:solidFill>
              <a:latin typeface="Roboto Condensed Light"/>
              <a:ea typeface="Roboto Condensed Light"/>
              <a:cs typeface="Calibri" pitchFamily="34" charset="0"/>
              <a:sym typeface="Roboto Condensed Light"/>
            </a:endParaRPr>
          </a:p>
          <a:p>
            <a:pPr marL="76200" algn="just" eaLnBrk="1" hangingPunct="1">
              <a:spcBef>
                <a:spcPts val="600"/>
              </a:spcBef>
              <a:buClr>
                <a:srgbClr val="C7D3E6"/>
              </a:buClr>
              <a:buSzPts val="2400"/>
              <a:buFont typeface="Roboto Condensed Light"/>
              <a:buNone/>
            </a:pPr>
            <a:r>
              <a:rPr lang="pl-PL" altLang="pl-PL" b="1" smtClean="0">
                <a:solidFill>
                  <a:srgbClr val="0070C0"/>
                </a:solidFill>
                <a:latin typeface="Franklin Gothic Book" pitchFamily="34" charset="0"/>
                <a:ea typeface="Roboto Condensed Light"/>
                <a:cs typeface="Calibri" pitchFamily="34" charset="0"/>
                <a:sym typeface="Roboto Condensed Light"/>
              </a:rPr>
              <a:t>wszystkie czynności związane z ustaleniem wyników głosowania w obwodzie i sporządzeniem protokołu głosowania komisja powołana w liczbie:</a:t>
            </a:r>
          </a:p>
          <a:p>
            <a:pPr marL="76200" algn="just" eaLnBrk="1" hangingPunct="1">
              <a:spcBef>
                <a:spcPts val="600"/>
              </a:spcBef>
              <a:buClr>
                <a:srgbClr val="C7D3E6"/>
              </a:buClr>
              <a:buSzPts val="2400"/>
              <a:buFont typeface="Roboto Condensed Light"/>
              <a:buNone/>
            </a:pPr>
            <a:endParaRPr lang="pl-PL" altLang="pl-PL" b="1" smtClean="0">
              <a:solidFill>
                <a:srgbClr val="0070C0"/>
              </a:solidFill>
              <a:latin typeface="Franklin Gothic Book" pitchFamily="34" charset="0"/>
              <a:ea typeface="Roboto Condensed Light"/>
              <a:cs typeface="Calibri" pitchFamily="34" charset="0"/>
              <a:sym typeface="Roboto Condensed Light"/>
            </a:endParaRPr>
          </a:p>
          <a:p>
            <a:pPr marL="76200" algn="just" eaLnBrk="1" hangingPunct="1">
              <a:spcBef>
                <a:spcPts val="600"/>
              </a:spcBef>
              <a:buClr>
                <a:srgbClr val="C7D3E6"/>
              </a:buClr>
              <a:buSzPts val="2400"/>
              <a:buFont typeface="Roboto Condensed Light"/>
              <a:buNone/>
            </a:pPr>
            <a:r>
              <a:rPr lang="pl-PL" altLang="pl-PL" sz="1600" smtClean="0">
                <a:solidFill>
                  <a:srgbClr val="263248"/>
                </a:solidFill>
                <a:latin typeface="Franklin Gothic Book" pitchFamily="34" charset="0"/>
                <a:ea typeface="Roboto Condensed Light"/>
                <a:cs typeface="Calibri" pitchFamily="34" charset="0"/>
                <a:sym typeface="Roboto Condensed Light"/>
              </a:rPr>
              <a:t>1)	3 osób – musi wykonywać w składzie nie mniejszym niż 2 osoby;</a:t>
            </a:r>
          </a:p>
          <a:p>
            <a:pPr marL="76200" algn="just" eaLnBrk="1" hangingPunct="1">
              <a:spcBef>
                <a:spcPts val="600"/>
              </a:spcBef>
              <a:buClr>
                <a:srgbClr val="C7D3E6"/>
              </a:buClr>
              <a:buSzPts val="2400"/>
              <a:buFont typeface="Roboto Condensed Light"/>
              <a:buNone/>
            </a:pPr>
            <a:r>
              <a:rPr lang="pl-PL" altLang="pl-PL" sz="1600" smtClean="0">
                <a:solidFill>
                  <a:srgbClr val="263248"/>
                </a:solidFill>
                <a:latin typeface="Franklin Gothic Book" pitchFamily="34" charset="0"/>
                <a:ea typeface="Roboto Condensed Light"/>
                <a:cs typeface="Calibri" pitchFamily="34" charset="0"/>
                <a:sym typeface="Roboto Condensed Light"/>
              </a:rPr>
              <a:t>2)	4 osób – musi wykonywać w składzie nie mniejszym niż 2 osoby;</a:t>
            </a:r>
          </a:p>
          <a:p>
            <a:pPr marL="76200" algn="just" eaLnBrk="1" hangingPunct="1">
              <a:spcBef>
                <a:spcPts val="600"/>
              </a:spcBef>
              <a:buClr>
                <a:srgbClr val="C7D3E6"/>
              </a:buClr>
              <a:buSzPts val="2400"/>
              <a:buFont typeface="Roboto Condensed Light"/>
              <a:buNone/>
            </a:pPr>
            <a:r>
              <a:rPr lang="pl-PL" altLang="pl-PL" sz="1600" smtClean="0">
                <a:solidFill>
                  <a:srgbClr val="263248"/>
                </a:solidFill>
                <a:latin typeface="Franklin Gothic Book" pitchFamily="34" charset="0"/>
                <a:ea typeface="Roboto Condensed Light"/>
                <a:cs typeface="Calibri" pitchFamily="34" charset="0"/>
                <a:sym typeface="Roboto Condensed Light"/>
              </a:rPr>
              <a:t>3)	5 osób – musi wykonywać w składzie nie mniejszym niż 3 osoby;</a:t>
            </a:r>
          </a:p>
          <a:p>
            <a:pPr marL="76200" algn="just" eaLnBrk="1" hangingPunct="1">
              <a:spcBef>
                <a:spcPts val="600"/>
              </a:spcBef>
              <a:buClr>
                <a:srgbClr val="C7D3E6"/>
              </a:buClr>
              <a:buSzPts val="2400"/>
              <a:buFont typeface="Roboto Condensed Light"/>
              <a:buNone/>
            </a:pPr>
            <a:r>
              <a:rPr lang="pl-PL" altLang="pl-PL" sz="1600" smtClean="0">
                <a:solidFill>
                  <a:srgbClr val="263248"/>
                </a:solidFill>
                <a:latin typeface="Franklin Gothic Book" pitchFamily="34" charset="0"/>
                <a:ea typeface="Roboto Condensed Light"/>
                <a:cs typeface="Calibri" pitchFamily="34" charset="0"/>
                <a:sym typeface="Roboto Condensed Light"/>
              </a:rPr>
              <a:t>4)	6 osób – musi wykonywać w składzie nie mniejszym niż 3 osoby;</a:t>
            </a:r>
          </a:p>
          <a:p>
            <a:pPr marL="76200" algn="just" eaLnBrk="1" hangingPunct="1">
              <a:spcBef>
                <a:spcPts val="600"/>
              </a:spcBef>
              <a:buClr>
                <a:srgbClr val="C7D3E6"/>
              </a:buClr>
              <a:buSzPts val="2400"/>
              <a:buFont typeface="Roboto Condensed Light"/>
              <a:buNone/>
            </a:pPr>
            <a:r>
              <a:rPr lang="pl-PL" altLang="pl-PL" sz="1600" smtClean="0">
                <a:solidFill>
                  <a:srgbClr val="263248"/>
                </a:solidFill>
                <a:latin typeface="Franklin Gothic Book" pitchFamily="34" charset="0"/>
                <a:ea typeface="Roboto Condensed Light"/>
                <a:cs typeface="Calibri" pitchFamily="34" charset="0"/>
                <a:sym typeface="Roboto Condensed Light"/>
              </a:rPr>
              <a:t>5)	7 osób – musi wykonywać w składzie nie mniejszym niż 4 osoby;</a:t>
            </a:r>
          </a:p>
          <a:p>
            <a:pPr marL="76200" algn="just" eaLnBrk="1" hangingPunct="1">
              <a:spcBef>
                <a:spcPts val="600"/>
              </a:spcBef>
              <a:buClr>
                <a:srgbClr val="C7D3E6"/>
              </a:buClr>
              <a:buSzPts val="2400"/>
              <a:buFont typeface="Roboto Condensed Light"/>
              <a:buNone/>
            </a:pPr>
            <a:r>
              <a:rPr lang="pl-PL" altLang="pl-PL" sz="1600" smtClean="0">
                <a:solidFill>
                  <a:srgbClr val="263248"/>
                </a:solidFill>
                <a:latin typeface="Franklin Gothic Book" pitchFamily="34" charset="0"/>
                <a:ea typeface="Roboto Condensed Light"/>
                <a:cs typeface="Calibri" pitchFamily="34" charset="0"/>
                <a:sym typeface="Roboto Condensed Light"/>
              </a:rPr>
              <a:t>6)	8 osób – musi wykonywać w składzie nie mniejszym niż 4 osoby;</a:t>
            </a:r>
          </a:p>
          <a:p>
            <a:pPr marL="76200" algn="just" eaLnBrk="1" hangingPunct="1">
              <a:spcBef>
                <a:spcPts val="600"/>
              </a:spcBef>
              <a:buClr>
                <a:srgbClr val="C7D3E6"/>
              </a:buClr>
              <a:buSzPts val="2400"/>
              <a:buFont typeface="Roboto Condensed Light"/>
              <a:buNone/>
            </a:pPr>
            <a:r>
              <a:rPr lang="pl-PL" altLang="pl-PL" sz="1600" smtClean="0">
                <a:solidFill>
                  <a:srgbClr val="263248"/>
                </a:solidFill>
                <a:latin typeface="Franklin Gothic Book" pitchFamily="34" charset="0"/>
                <a:ea typeface="Roboto Condensed Light"/>
                <a:cs typeface="Calibri" pitchFamily="34" charset="0"/>
                <a:sym typeface="Roboto Condensed Light"/>
              </a:rPr>
              <a:t>7)	9 osób – musi wykonywać w składzie nie mniejszym niż 5 osób;</a:t>
            </a:r>
          </a:p>
          <a:p>
            <a:pPr marL="76200" algn="ctr" eaLnBrk="1" hangingPunct="1">
              <a:spcBef>
                <a:spcPts val="600"/>
              </a:spcBef>
              <a:buClr>
                <a:srgbClr val="C7D3E6"/>
              </a:buClr>
              <a:buSzPts val="2400"/>
            </a:pPr>
            <a:endParaRPr lang="pl-PL" altLang="pl-PL" sz="2000" b="1" smtClean="0">
              <a:solidFill>
                <a:srgbClr val="263248"/>
              </a:solidFill>
              <a:latin typeface="Calibri Light" pitchFamily="34" charset="0"/>
              <a:ea typeface="Roboto Condensed Light"/>
              <a:cs typeface="Times New Roman" pitchFamily="18" charset="0"/>
              <a:sym typeface="Roboto Condensed Light"/>
            </a:endParaRPr>
          </a:p>
          <a:p>
            <a:pPr marL="76200" eaLnBrk="1" hangingPunct="1">
              <a:spcBef>
                <a:spcPts val="600"/>
              </a:spcBef>
              <a:buClr>
                <a:srgbClr val="C7D3E6"/>
              </a:buClr>
              <a:buSzPts val="2400"/>
              <a:buFont typeface="Wingdings" pitchFamily="2" charset="2"/>
              <a:buNone/>
            </a:pPr>
            <a:endParaRPr lang="pl-PL" altLang="pl-PL" sz="2000" smtClean="0">
              <a:solidFill>
                <a:srgbClr val="263248"/>
              </a:solidFill>
              <a:latin typeface="Calibri Light" pitchFamily="34" charset="0"/>
              <a:ea typeface="Roboto Condensed Light"/>
              <a:cs typeface="Roboto Condensed Light"/>
              <a:sym typeface="Roboto Condensed Light"/>
            </a:endParaRPr>
          </a:p>
        </p:txBody>
      </p:sp>
      <p:pic>
        <p:nvPicPr>
          <p:cNvPr id="101379" name="Obraz 6"/>
          <p:cNvPicPr>
            <a:picLocks noChangeAspect="1"/>
          </p:cNvPicPr>
          <p:nvPr/>
        </p:nvPicPr>
        <p:blipFill>
          <a:blip r:embed="rId2"/>
          <a:srcRect/>
          <a:stretch>
            <a:fillRect/>
          </a:stretch>
        </p:blipFill>
        <p:spPr bwMode="auto">
          <a:xfrm>
            <a:off x="7818438" y="146050"/>
            <a:ext cx="1185862" cy="500063"/>
          </a:xfrm>
          <a:prstGeom prst="rect">
            <a:avLst/>
          </a:prstGeom>
          <a:noFill/>
          <a:ln w="9525">
            <a:noFill/>
            <a:miter lim="800000"/>
            <a:headEnd/>
            <a:tailEnd/>
          </a:ln>
        </p:spPr>
      </p:pic>
      <p:sp>
        <p:nvSpPr>
          <p:cNvPr id="101380" name="Slide Number Placeholder 3"/>
          <p:cNvSpPr>
            <a:spLocks noGrp="1"/>
          </p:cNvSpPr>
          <p:nvPr>
            <p:ph type="sldNum" sz="quarter" idx="10"/>
          </p:nvPr>
        </p:nvSpPr>
        <p:spPr>
          <a:noFill/>
        </p:spPr>
        <p:txBody>
          <a:bodyPr/>
          <a:lstStyle/>
          <a:p>
            <a:fld id="{ABC884F3-029E-4100-9D7C-256DE4DF7B81}" type="slidenum">
              <a:rPr lang="pl-PL" smtClean="0"/>
              <a:pPr/>
              <a:t>74</a:t>
            </a:fld>
            <a:endParaRPr lang="pl-PL" smtClean="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pole tekstowe 6"/>
          <p:cNvSpPr txBox="1">
            <a:spLocks noChangeArrowheads="1"/>
          </p:cNvSpPr>
          <p:nvPr/>
        </p:nvSpPr>
        <p:spPr bwMode="auto">
          <a:xfrm>
            <a:off x="1752600" y="968375"/>
            <a:ext cx="6659563" cy="1006475"/>
          </a:xfrm>
          <a:prstGeom prst="rect">
            <a:avLst/>
          </a:prstGeom>
          <a:noFill/>
          <a:ln w="9525">
            <a:noFill/>
            <a:miter lim="800000"/>
            <a:headEnd/>
            <a:tailEnd/>
          </a:ln>
        </p:spPr>
        <p:txBody>
          <a:bodyPr>
            <a:spAutoFit/>
          </a:bodyPr>
          <a:lstStyle/>
          <a:p>
            <a:pPr>
              <a:buClr>
                <a:srgbClr val="000000"/>
              </a:buClr>
            </a:pPr>
            <a:r>
              <a:rPr lang="pl-PL" altLang="pl-PL" sz="2000" b="1">
                <a:solidFill>
                  <a:srgbClr val="9D032A"/>
                </a:solidFill>
                <a:latin typeface="Arial Black" pitchFamily="34" charset="0"/>
              </a:rPr>
              <a:t>PONOWNE GŁOSOWANIE II TURA 12.07.2020r.</a:t>
            </a:r>
          </a:p>
          <a:p>
            <a:pPr>
              <a:buClr>
                <a:srgbClr val="000000"/>
              </a:buClr>
            </a:pPr>
            <a:endParaRPr lang="pl-PL" altLang="pl-PL" sz="2000" b="1">
              <a:solidFill>
                <a:srgbClr val="9D032A"/>
              </a:solidFill>
              <a:latin typeface="Arial Black" pitchFamily="34" charset="0"/>
            </a:endParaRPr>
          </a:p>
          <a:p>
            <a:pPr>
              <a:buClr>
                <a:srgbClr val="000000"/>
              </a:buClr>
            </a:pPr>
            <a:r>
              <a:rPr lang="pl-PL" altLang="pl-PL" sz="2000" b="1">
                <a:solidFill>
                  <a:srgbClr val="9D032A"/>
                </a:solidFill>
                <a:latin typeface="Arial Black" pitchFamily="34" charset="0"/>
              </a:rPr>
              <a:t>                            </a:t>
            </a:r>
            <a:endParaRPr lang="pl-PL" altLang="pl-PL" sz="1800" b="1">
              <a:solidFill>
                <a:srgbClr val="9D032A"/>
              </a:solidFill>
              <a:latin typeface="Arial Black" pitchFamily="34" charset="0"/>
            </a:endParaRPr>
          </a:p>
        </p:txBody>
      </p:sp>
      <p:sp>
        <p:nvSpPr>
          <p:cNvPr id="102402" name="Prostokąt 1"/>
          <p:cNvSpPr>
            <a:spLocks noChangeArrowheads="1"/>
          </p:cNvSpPr>
          <p:nvPr/>
        </p:nvSpPr>
        <p:spPr bwMode="auto">
          <a:xfrm>
            <a:off x="209550" y="1489075"/>
            <a:ext cx="8794750" cy="5078413"/>
          </a:xfrm>
          <a:prstGeom prst="rect">
            <a:avLst/>
          </a:prstGeom>
          <a:noFill/>
          <a:ln w="9525">
            <a:noFill/>
            <a:miter lim="800000"/>
            <a:headEnd/>
            <a:tailEnd/>
          </a:ln>
        </p:spPr>
        <p:txBody>
          <a:bodyPr>
            <a:spAutoFit/>
          </a:bodyPr>
          <a:lstStyle/>
          <a:p>
            <a:pPr marL="285750" indent="-285750" algn="just">
              <a:buClr>
                <a:srgbClr val="000000"/>
              </a:buClr>
              <a:buFont typeface="Arial" charset="0"/>
              <a:buChar char="•"/>
            </a:pPr>
            <a:r>
              <a:rPr lang="pl-PL" altLang="pl-PL" sz="1800">
                <a:solidFill>
                  <a:schemeClr val="tx1"/>
                </a:solidFill>
                <a:latin typeface="Franklin Gothic Book" pitchFamily="34" charset="0"/>
              </a:rPr>
              <a:t>ponowne głosowanie przeprowadza i ustala jego wyniki w obwodzie </a:t>
            </a:r>
            <a:r>
              <a:rPr lang="pl-PL" altLang="pl-PL" sz="1800">
                <a:solidFill>
                  <a:srgbClr val="FF0000"/>
                </a:solidFill>
                <a:latin typeface="Franklin Gothic Book" pitchFamily="34" charset="0"/>
              </a:rPr>
              <a:t>ta sama komisja</a:t>
            </a:r>
            <a:r>
              <a:rPr lang="pl-PL" altLang="pl-PL" sz="1800">
                <a:solidFill>
                  <a:schemeClr val="tx1"/>
                </a:solidFill>
                <a:latin typeface="Franklin Gothic Book" pitchFamily="34" charset="0"/>
              </a:rPr>
              <a:t>, która przeprowadziła głosowanie w dniu 28 czerwca 2020 r.</a:t>
            </a:r>
          </a:p>
          <a:p>
            <a:pPr marL="285750" indent="-285750" algn="just">
              <a:buClr>
                <a:srgbClr val="000000"/>
              </a:buClr>
              <a:buFont typeface="Arial" charset="0"/>
              <a:buChar char="•"/>
            </a:pPr>
            <a:endParaRPr lang="pl-PL" altLang="pl-PL" sz="1800">
              <a:solidFill>
                <a:schemeClr val="tx1"/>
              </a:solidFill>
              <a:latin typeface="Franklin Gothic Book" pitchFamily="34" charset="0"/>
            </a:endParaRPr>
          </a:p>
          <a:p>
            <a:pPr marL="285750" indent="-285750" algn="just">
              <a:buClr>
                <a:srgbClr val="000000"/>
              </a:buClr>
              <a:buFont typeface="Arial" charset="0"/>
              <a:buChar char="•"/>
            </a:pPr>
            <a:r>
              <a:rPr lang="pl-PL" altLang="pl-PL" sz="1800">
                <a:solidFill>
                  <a:schemeClr val="tx1"/>
                </a:solidFill>
                <a:latin typeface="Franklin Gothic Book" pitchFamily="34" charset="0"/>
              </a:rPr>
              <a:t>podczas czynności w dniu ponownego głosowania w lokalu wyborczym mogą przebywać wyłącznie mężowie zaufania komitetów wyborczych, które zgłosiły kandydatów uczestniczących w ponownym głosowaniu. </a:t>
            </a:r>
          </a:p>
          <a:p>
            <a:pPr marL="285750" indent="-285750" algn="just">
              <a:buClr>
                <a:srgbClr val="000000"/>
              </a:buClr>
              <a:buFont typeface="Arial" charset="0"/>
              <a:buChar char="•"/>
            </a:pPr>
            <a:endParaRPr lang="pl-PL" altLang="pl-PL" sz="1800">
              <a:solidFill>
                <a:schemeClr val="tx1"/>
              </a:solidFill>
              <a:latin typeface="Franklin Gothic Book" pitchFamily="34" charset="0"/>
            </a:endParaRPr>
          </a:p>
          <a:p>
            <a:pPr marL="285750" indent="-285750" algn="just">
              <a:buClr>
                <a:srgbClr val="000000"/>
              </a:buClr>
              <a:buFont typeface="Arial" charset="0"/>
              <a:buChar char="•"/>
            </a:pPr>
            <a:r>
              <a:rPr lang="pl-PL" altLang="pl-PL" sz="1800">
                <a:solidFill>
                  <a:schemeClr val="tx1"/>
                </a:solidFill>
                <a:latin typeface="Franklin Gothic Book" pitchFamily="34" charset="0"/>
              </a:rPr>
              <a:t>mężowie zaufania mogą legitymować się upoważnieniami dotyczącymi wyborów przeprowadzanych w dniu pierwszego głosowania. </a:t>
            </a:r>
          </a:p>
          <a:p>
            <a:pPr marL="285750" indent="-285750" algn="just">
              <a:buClr>
                <a:srgbClr val="000000"/>
              </a:buClr>
              <a:buFont typeface="Arial" charset="0"/>
              <a:buChar char="•"/>
            </a:pPr>
            <a:endParaRPr lang="pl-PL" altLang="pl-PL" sz="1800">
              <a:solidFill>
                <a:schemeClr val="tx1"/>
              </a:solidFill>
              <a:latin typeface="Franklin Gothic Book" pitchFamily="34" charset="0"/>
            </a:endParaRPr>
          </a:p>
          <a:p>
            <a:pPr marL="285750" indent="-285750" algn="just">
              <a:buClr>
                <a:srgbClr val="000000"/>
              </a:buClr>
              <a:buFont typeface="Arial" charset="0"/>
              <a:buChar char="•"/>
            </a:pPr>
            <a:r>
              <a:rPr lang="pl-PL" altLang="pl-PL" sz="1800">
                <a:solidFill>
                  <a:schemeClr val="tx1"/>
                </a:solidFill>
                <a:latin typeface="Franklin Gothic Book" pitchFamily="34" charset="0"/>
              </a:rPr>
              <a:t>głosowanie ponowne przeprowadza się na podstawie </a:t>
            </a:r>
            <a:r>
              <a:rPr lang="pl-PL" altLang="pl-PL" sz="1800">
                <a:solidFill>
                  <a:srgbClr val="FF0000"/>
                </a:solidFill>
                <a:latin typeface="Franklin Gothic Book" pitchFamily="34" charset="0"/>
              </a:rPr>
              <a:t>tych samych spisów wyborców, podlegających aktualizacji</a:t>
            </a:r>
            <a:r>
              <a:rPr lang="pl-PL" altLang="pl-PL" sz="1800">
                <a:solidFill>
                  <a:schemeClr val="tx1"/>
                </a:solidFill>
                <a:latin typeface="Franklin Gothic Book" pitchFamily="34" charset="0"/>
              </a:rPr>
              <a:t>, polegającej w szczególności na umieszczeniu w spisie osób, które najpóźniej w dniu ponownego głosowania ukończą 18 lat.</a:t>
            </a:r>
          </a:p>
          <a:p>
            <a:pPr marL="285750" indent="-285750" algn="just">
              <a:buClr>
                <a:srgbClr val="000000"/>
              </a:buClr>
              <a:buFont typeface="Arial" charset="0"/>
              <a:buChar char="•"/>
            </a:pPr>
            <a:endParaRPr lang="pl-PL" altLang="pl-PL" sz="1800">
              <a:solidFill>
                <a:schemeClr val="tx1"/>
              </a:solidFill>
              <a:latin typeface="Franklin Gothic Book" pitchFamily="34" charset="0"/>
            </a:endParaRPr>
          </a:p>
          <a:p>
            <a:pPr marL="285750" indent="-285750" algn="just">
              <a:buClr>
                <a:srgbClr val="000000"/>
              </a:buClr>
              <a:buFont typeface="Arial" charset="0"/>
              <a:buChar char="•"/>
            </a:pPr>
            <a:r>
              <a:rPr lang="pl-PL" altLang="pl-PL" sz="1800">
                <a:solidFill>
                  <a:schemeClr val="tx1"/>
                </a:solidFill>
                <a:latin typeface="Franklin Gothic Book" pitchFamily="34" charset="0"/>
              </a:rPr>
              <a:t>komisja, dopisując nazwisko wyborcy w rubryce „Uwagi”, umieszcza adnotację            „Z 12.07”. (Z </a:t>
            </a:r>
            <a:r>
              <a:rPr lang="pl-PL" altLang="pl-PL">
                <a:solidFill>
                  <a:schemeClr val="tx1"/>
                </a:solidFill>
                <a:latin typeface="Franklin Gothic Book" pitchFamily="34" charset="0"/>
              </a:rPr>
              <a:t>-  jak zaświadczenie </a:t>
            </a:r>
            <a:r>
              <a:rPr lang="pl-PL" altLang="pl-PL">
                <a:solidFill>
                  <a:schemeClr val="tx1"/>
                </a:solidFill>
                <a:latin typeface="Franklin Gothic Book" pitchFamily="34" charset="0"/>
                <a:sym typeface="Wingdings" pitchFamily="2" charset="2"/>
              </a:rPr>
              <a:t></a:t>
            </a:r>
            <a:r>
              <a:rPr lang="pl-PL" altLang="pl-PL" sz="1800">
                <a:solidFill>
                  <a:schemeClr val="tx1"/>
                </a:solidFill>
                <a:latin typeface="Franklin Gothic Book" pitchFamily="34" charset="0"/>
                <a:sym typeface="Wingdings" pitchFamily="2" charset="2"/>
              </a:rPr>
              <a:t>)</a:t>
            </a:r>
            <a:endParaRPr lang="pl-PL" altLang="pl-PL" sz="1800">
              <a:solidFill>
                <a:schemeClr val="tx1"/>
              </a:solidFill>
              <a:latin typeface="Franklin Gothic Book" pitchFamily="34" charset="0"/>
            </a:endParaRPr>
          </a:p>
          <a:p>
            <a:pPr marL="285750" indent="-285750" algn="just">
              <a:buClr>
                <a:srgbClr val="000000"/>
              </a:buClr>
              <a:buFont typeface="Arial" charset="0"/>
              <a:buNone/>
            </a:pPr>
            <a:endParaRPr lang="pl-PL" altLang="pl-PL" sz="1800">
              <a:solidFill>
                <a:schemeClr val="tx1"/>
              </a:solidFill>
              <a:latin typeface="Franklin Gothic Book" pitchFamily="34" charset="0"/>
            </a:endParaRPr>
          </a:p>
          <a:p>
            <a:pPr marL="285750" indent="-285750" algn="just">
              <a:buClr>
                <a:srgbClr val="000000"/>
              </a:buClr>
              <a:buFont typeface="Arial" charset="0"/>
              <a:buNone/>
            </a:pPr>
            <a:endParaRPr lang="pl-PL" altLang="pl-PL" sz="1800">
              <a:solidFill>
                <a:schemeClr val="tx1"/>
              </a:solidFill>
              <a:latin typeface="Franklin Gothic Book" pitchFamily="34" charset="0"/>
            </a:endParaRPr>
          </a:p>
        </p:txBody>
      </p:sp>
      <p:pic>
        <p:nvPicPr>
          <p:cNvPr id="102403" name="Obraz 6"/>
          <p:cNvPicPr>
            <a:picLocks noChangeAspect="1"/>
          </p:cNvPicPr>
          <p:nvPr/>
        </p:nvPicPr>
        <p:blipFill>
          <a:blip r:embed="rId2"/>
          <a:srcRect/>
          <a:stretch>
            <a:fillRect/>
          </a:stretch>
        </p:blipFill>
        <p:spPr bwMode="auto">
          <a:xfrm>
            <a:off x="7818438" y="146050"/>
            <a:ext cx="1185862" cy="500063"/>
          </a:xfrm>
          <a:prstGeom prst="rect">
            <a:avLst/>
          </a:prstGeom>
          <a:noFill/>
          <a:ln w="9525">
            <a:noFill/>
            <a:miter lim="800000"/>
            <a:headEnd/>
            <a:tailEnd/>
          </a:ln>
        </p:spPr>
      </p:pic>
      <p:sp>
        <p:nvSpPr>
          <p:cNvPr id="102404" name="Slide Number Placeholder 1"/>
          <p:cNvSpPr>
            <a:spLocks noGrp="1"/>
          </p:cNvSpPr>
          <p:nvPr>
            <p:ph type="sldNum" sz="quarter" idx="10"/>
          </p:nvPr>
        </p:nvSpPr>
        <p:spPr>
          <a:noFill/>
        </p:spPr>
        <p:txBody>
          <a:bodyPr/>
          <a:lstStyle/>
          <a:p>
            <a:fld id="{0A2F7049-73BC-445C-AC46-78AB5441B3CB}" type="slidenum">
              <a:rPr lang="en-US" smtClean="0"/>
              <a:pPr/>
              <a:t>75</a:t>
            </a:fld>
            <a:endParaRPr lang="en-US" smtClean="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pole tekstowe 6"/>
          <p:cNvSpPr txBox="1">
            <a:spLocks noChangeArrowheads="1"/>
          </p:cNvSpPr>
          <p:nvPr/>
        </p:nvSpPr>
        <p:spPr bwMode="auto">
          <a:xfrm>
            <a:off x="1547813" y="815975"/>
            <a:ext cx="6657975" cy="1016000"/>
          </a:xfrm>
          <a:prstGeom prst="rect">
            <a:avLst/>
          </a:prstGeom>
          <a:noFill/>
          <a:ln w="9525">
            <a:noFill/>
            <a:miter lim="800000"/>
            <a:headEnd/>
            <a:tailEnd/>
          </a:ln>
        </p:spPr>
        <p:txBody>
          <a:bodyPr>
            <a:spAutoFit/>
          </a:bodyPr>
          <a:lstStyle/>
          <a:p>
            <a:pPr>
              <a:buClr>
                <a:srgbClr val="000000"/>
              </a:buClr>
            </a:pPr>
            <a:r>
              <a:rPr lang="pl-PL" altLang="pl-PL" sz="2000" b="1">
                <a:solidFill>
                  <a:srgbClr val="9D032A"/>
                </a:solidFill>
                <a:latin typeface="Arial Black" pitchFamily="34" charset="0"/>
              </a:rPr>
              <a:t>            PONOWNE GŁOSOWANIE</a:t>
            </a:r>
          </a:p>
          <a:p>
            <a:pPr>
              <a:buClr>
                <a:srgbClr val="000000"/>
              </a:buClr>
            </a:pPr>
            <a:endParaRPr lang="pl-PL" altLang="pl-PL" sz="2000" b="1">
              <a:solidFill>
                <a:srgbClr val="9D032A"/>
              </a:solidFill>
              <a:latin typeface="Arial Black" pitchFamily="34" charset="0"/>
            </a:endParaRPr>
          </a:p>
          <a:p>
            <a:pPr>
              <a:buClr>
                <a:srgbClr val="000000"/>
              </a:buClr>
            </a:pPr>
            <a:r>
              <a:rPr lang="pl-PL" altLang="pl-PL" sz="2000" b="1">
                <a:solidFill>
                  <a:srgbClr val="9D032A"/>
                </a:solidFill>
                <a:latin typeface="Arial Black" pitchFamily="34" charset="0"/>
              </a:rPr>
              <a:t>                            </a:t>
            </a:r>
            <a:endParaRPr lang="pl-PL" altLang="pl-PL" sz="1800" b="1">
              <a:solidFill>
                <a:srgbClr val="9D032A"/>
              </a:solidFill>
              <a:latin typeface="Arial Black" pitchFamily="34" charset="0"/>
            </a:endParaRPr>
          </a:p>
        </p:txBody>
      </p:sp>
      <p:sp>
        <p:nvSpPr>
          <p:cNvPr id="103426" name="Prostokąt 1"/>
          <p:cNvSpPr>
            <a:spLocks noChangeArrowheads="1"/>
          </p:cNvSpPr>
          <p:nvPr/>
        </p:nvSpPr>
        <p:spPr bwMode="auto">
          <a:xfrm>
            <a:off x="209550" y="1489075"/>
            <a:ext cx="8794750" cy="5632450"/>
          </a:xfrm>
          <a:prstGeom prst="rect">
            <a:avLst/>
          </a:prstGeom>
          <a:noFill/>
          <a:ln w="9525">
            <a:noFill/>
            <a:miter lim="800000"/>
            <a:headEnd/>
            <a:tailEnd/>
          </a:ln>
        </p:spPr>
        <p:txBody>
          <a:bodyPr>
            <a:spAutoFit/>
          </a:bodyPr>
          <a:lstStyle/>
          <a:p>
            <a:pPr marL="285750" indent="-285750" algn="just">
              <a:buClr>
                <a:srgbClr val="000000"/>
              </a:buClr>
              <a:buFont typeface="Arial" charset="0"/>
              <a:buChar char="•"/>
            </a:pPr>
            <a:r>
              <a:rPr lang="pl-PL" altLang="pl-PL" sz="1800">
                <a:solidFill>
                  <a:schemeClr val="tx1"/>
                </a:solidFill>
                <a:latin typeface="Franklin Gothic Book" pitchFamily="34" charset="0"/>
              </a:rPr>
              <a:t>komisja odmawia wydania karty do głosowania w przypadku przedłożenia zaświadczenia o prawie do głosowania dotyczącego głosowania w dniu 28 czerwca 2020 r. </a:t>
            </a:r>
          </a:p>
          <a:p>
            <a:pPr marL="285750" indent="-285750" algn="just">
              <a:buClr>
                <a:srgbClr val="000000"/>
              </a:buClr>
              <a:buFont typeface="Arial" charset="0"/>
              <a:buChar char="•"/>
            </a:pPr>
            <a:endParaRPr lang="pl-PL" altLang="pl-PL" sz="1800">
              <a:solidFill>
                <a:schemeClr val="tx1"/>
              </a:solidFill>
              <a:latin typeface="Franklin Gothic Book" pitchFamily="34" charset="0"/>
            </a:endParaRPr>
          </a:p>
          <a:p>
            <a:pPr marL="285750" indent="-285750" algn="just">
              <a:buClr>
                <a:srgbClr val="000000"/>
              </a:buClr>
              <a:buFont typeface="Arial" charset="0"/>
              <a:buChar char="•"/>
            </a:pPr>
            <a:r>
              <a:rPr lang="pl-PL" altLang="pl-PL" sz="1800">
                <a:solidFill>
                  <a:schemeClr val="tx1"/>
                </a:solidFill>
                <a:latin typeface="Franklin Gothic Book" pitchFamily="34" charset="0"/>
              </a:rPr>
              <a:t>wraz ze spisem wyborców komisja </a:t>
            </a:r>
            <a:r>
              <a:rPr lang="pl-PL" altLang="pl-PL" sz="1800">
                <a:solidFill>
                  <a:srgbClr val="FF0000"/>
                </a:solidFill>
                <a:latin typeface="Franklin Gothic Book" pitchFamily="34" charset="0"/>
              </a:rPr>
              <a:t>otrzyma aktualną listę wyborców, którzy udzielili pełnomocnictwa </a:t>
            </a:r>
            <a:r>
              <a:rPr lang="pl-PL" altLang="pl-PL" sz="1800">
                <a:solidFill>
                  <a:schemeClr val="tx1"/>
                </a:solidFill>
                <a:latin typeface="Franklin Gothic Book" pitchFamily="34" charset="0"/>
              </a:rPr>
              <a:t>do głosowania. Na podstawie tej listy komisja dopuści do głosowania osoby posiadające pełnomocnictwo do głosowania, które głosując w pierwszym głosowaniu, oddały komisji akt pełnomocnictwa. </a:t>
            </a:r>
          </a:p>
          <a:p>
            <a:pPr marL="285750" indent="-285750" algn="just">
              <a:buClr>
                <a:srgbClr val="000000"/>
              </a:buClr>
              <a:buFont typeface="Arial" charset="0"/>
              <a:buChar char="•"/>
            </a:pPr>
            <a:endParaRPr lang="pl-PL" altLang="pl-PL" sz="1800">
              <a:solidFill>
                <a:schemeClr val="tx1"/>
              </a:solidFill>
              <a:latin typeface="Franklin Gothic Book" pitchFamily="34" charset="0"/>
            </a:endParaRPr>
          </a:p>
          <a:p>
            <a:pPr marL="285750" indent="-285750" algn="just">
              <a:buClr>
                <a:srgbClr val="000000"/>
              </a:buClr>
              <a:buFont typeface="Arial" charset="0"/>
              <a:buChar char="•"/>
            </a:pPr>
            <a:r>
              <a:rPr lang="pl-PL" altLang="pl-PL" sz="1800">
                <a:solidFill>
                  <a:schemeClr val="tx1"/>
                </a:solidFill>
                <a:latin typeface="Franklin Gothic Book" pitchFamily="34" charset="0"/>
              </a:rPr>
              <a:t>komisja dopuści również do głosowania pełnomocników, którzy w dniu ponownego głosowania przedstawią akty pełnomocnictwa. </a:t>
            </a:r>
          </a:p>
          <a:p>
            <a:pPr marL="285750" indent="-285750" algn="just">
              <a:buClr>
                <a:srgbClr val="000000"/>
              </a:buClr>
              <a:buFont typeface="Arial" charset="0"/>
              <a:buChar char="•"/>
            </a:pPr>
            <a:endParaRPr lang="pl-PL" altLang="pl-PL" sz="1800">
              <a:solidFill>
                <a:schemeClr val="tx1"/>
              </a:solidFill>
              <a:latin typeface="Franklin Gothic Book" pitchFamily="34" charset="0"/>
            </a:endParaRPr>
          </a:p>
          <a:p>
            <a:pPr marL="285750" indent="-285750" algn="just">
              <a:buClr>
                <a:srgbClr val="000000"/>
              </a:buClr>
              <a:buFont typeface="Arial" charset="0"/>
              <a:buChar char="•"/>
            </a:pPr>
            <a:r>
              <a:rPr lang="pl-PL" altLang="pl-PL" sz="1800">
                <a:solidFill>
                  <a:schemeClr val="tx1"/>
                </a:solidFill>
                <a:latin typeface="Franklin Gothic Book" pitchFamily="34" charset="0"/>
              </a:rPr>
              <a:t>w głosowaniu ponownym tryb ustalenia wyników głosowania w obwodzie i sporządzania protokołu głosowania jest analogiczny do ustalania wyników pierwszego głosowania w dniu 28 czerwca 2020 r.</a:t>
            </a:r>
          </a:p>
          <a:p>
            <a:pPr marL="285750" indent="-285750" algn="just">
              <a:buClr>
                <a:srgbClr val="000000"/>
              </a:buClr>
              <a:buFont typeface="Arial" charset="0"/>
              <a:buChar char="•"/>
            </a:pPr>
            <a:endParaRPr lang="pl-PL" altLang="pl-PL" sz="1800">
              <a:solidFill>
                <a:schemeClr val="tx1"/>
              </a:solidFill>
              <a:latin typeface="Franklin Gothic Book" pitchFamily="34" charset="0"/>
            </a:endParaRPr>
          </a:p>
          <a:p>
            <a:pPr marL="285750" indent="-285750" algn="just">
              <a:buClr>
                <a:srgbClr val="000000"/>
              </a:buClr>
              <a:buFont typeface="Arial" charset="0"/>
              <a:buNone/>
            </a:pPr>
            <a:endParaRPr lang="pl-PL" altLang="pl-PL" sz="1800">
              <a:solidFill>
                <a:schemeClr val="tx1"/>
              </a:solidFill>
              <a:latin typeface="Franklin Gothic Book" pitchFamily="34" charset="0"/>
            </a:endParaRPr>
          </a:p>
          <a:p>
            <a:pPr marL="285750" indent="-285750" algn="just">
              <a:buClr>
                <a:srgbClr val="000000"/>
              </a:buClr>
              <a:buFont typeface="Arial" charset="0"/>
              <a:buNone/>
            </a:pPr>
            <a:endParaRPr lang="pl-PL" altLang="pl-PL" sz="1800">
              <a:solidFill>
                <a:schemeClr val="tx1"/>
              </a:solidFill>
              <a:latin typeface="Franklin Gothic Book" pitchFamily="34" charset="0"/>
            </a:endParaRPr>
          </a:p>
          <a:p>
            <a:pPr marL="285750" indent="-285750" algn="just">
              <a:buClr>
                <a:srgbClr val="000000"/>
              </a:buClr>
              <a:buFont typeface="Arial" charset="0"/>
              <a:buNone/>
            </a:pPr>
            <a:endParaRPr lang="pl-PL" altLang="pl-PL" sz="1800">
              <a:solidFill>
                <a:schemeClr val="tx1"/>
              </a:solidFill>
              <a:latin typeface="Franklin Gothic Book" pitchFamily="34" charset="0"/>
            </a:endParaRPr>
          </a:p>
          <a:p>
            <a:pPr marL="285750" indent="-285750" algn="just">
              <a:buClr>
                <a:srgbClr val="000000"/>
              </a:buClr>
              <a:buFont typeface="Arial" charset="0"/>
              <a:buNone/>
            </a:pPr>
            <a:endParaRPr lang="pl-PL" altLang="pl-PL" sz="1800">
              <a:solidFill>
                <a:schemeClr val="tx1"/>
              </a:solidFill>
              <a:latin typeface="Franklin Gothic Book" pitchFamily="34" charset="0"/>
            </a:endParaRPr>
          </a:p>
        </p:txBody>
      </p:sp>
      <p:pic>
        <p:nvPicPr>
          <p:cNvPr id="103427" name="Obraz 6"/>
          <p:cNvPicPr>
            <a:picLocks noChangeAspect="1"/>
          </p:cNvPicPr>
          <p:nvPr/>
        </p:nvPicPr>
        <p:blipFill>
          <a:blip r:embed="rId2"/>
          <a:srcRect/>
          <a:stretch>
            <a:fillRect/>
          </a:stretch>
        </p:blipFill>
        <p:spPr bwMode="auto">
          <a:xfrm>
            <a:off x="7818438" y="146050"/>
            <a:ext cx="1185862" cy="500063"/>
          </a:xfrm>
          <a:prstGeom prst="rect">
            <a:avLst/>
          </a:prstGeom>
          <a:noFill/>
          <a:ln w="9525">
            <a:noFill/>
            <a:miter lim="800000"/>
            <a:headEnd/>
            <a:tailEnd/>
          </a:ln>
        </p:spPr>
      </p:pic>
      <p:sp>
        <p:nvSpPr>
          <p:cNvPr id="103428" name="Slide Number Placeholder 1"/>
          <p:cNvSpPr>
            <a:spLocks noGrp="1"/>
          </p:cNvSpPr>
          <p:nvPr>
            <p:ph type="sldNum" sz="quarter" idx="10"/>
          </p:nvPr>
        </p:nvSpPr>
        <p:spPr>
          <a:noFill/>
        </p:spPr>
        <p:txBody>
          <a:bodyPr/>
          <a:lstStyle/>
          <a:p>
            <a:fld id="{9EA54AAF-CBC4-4978-8B2B-8CBE7B6EE1C5}" type="slidenum">
              <a:rPr lang="en-US" smtClean="0"/>
              <a:pPr/>
              <a:t>76</a:t>
            </a:fld>
            <a:endParaRPr lang="en-US" smtClean="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ymbol zastępczy tekstu 1"/>
          <p:cNvSpPr txBox="1">
            <a:spLocks noGrp="1"/>
          </p:cNvSpPr>
          <p:nvPr>
            <p:ph type="body" sz="quarter" idx="4294967295"/>
          </p:nvPr>
        </p:nvSpPr>
        <p:spPr>
          <a:xfrm>
            <a:off x="-4763" y="34925"/>
            <a:ext cx="9148763" cy="6858000"/>
          </a:xfrm>
        </p:spPr>
        <p:txBody>
          <a:bodyPr/>
          <a:lstStyle/>
          <a:p>
            <a:pPr marL="457200" indent="-381000" eaLnBrk="1" hangingPunct="1">
              <a:buClr>
                <a:srgbClr val="C7D3E6"/>
              </a:buClr>
              <a:buSzPts val="2400"/>
              <a:buFont typeface="Roboto Condensed Light"/>
              <a:buChar char="▰"/>
            </a:pPr>
            <a:endParaRPr lang="pl-PL" altLang="pl-PL" sz="3200" smtClean="0">
              <a:solidFill>
                <a:srgbClr val="263248"/>
              </a:solidFill>
              <a:latin typeface="Roboto Condensed Light"/>
              <a:ea typeface="Roboto Condensed Light"/>
              <a:cs typeface="Roboto Condensed Light"/>
              <a:sym typeface="Roboto Condensed Light"/>
            </a:endParaRPr>
          </a:p>
          <a:p>
            <a:pPr marL="457200" indent="-381000" eaLnBrk="1" hangingPunct="1">
              <a:buClr>
                <a:srgbClr val="C7D3E6"/>
              </a:buClr>
              <a:buSzPts val="2400"/>
              <a:buFont typeface="Roboto Condensed Light"/>
              <a:buChar char="▰"/>
            </a:pPr>
            <a:endParaRPr lang="pl-PL" altLang="pl-PL" sz="3200" smtClean="0">
              <a:solidFill>
                <a:srgbClr val="263248"/>
              </a:solidFill>
              <a:latin typeface="Roboto Condensed Light"/>
              <a:ea typeface="Roboto Condensed Light"/>
              <a:cs typeface="Roboto Condensed Light"/>
              <a:sym typeface="Roboto Condensed Light"/>
            </a:endParaRPr>
          </a:p>
          <a:p>
            <a:pPr marL="457200" indent="-381000" eaLnBrk="1" hangingPunct="1">
              <a:buClr>
                <a:srgbClr val="C7D3E6"/>
              </a:buClr>
              <a:buSzPts val="2400"/>
              <a:buFont typeface="Roboto Condensed Light"/>
              <a:buChar char="▰"/>
            </a:pPr>
            <a:endParaRPr lang="pl-PL" altLang="pl-PL" sz="3200" smtClean="0">
              <a:solidFill>
                <a:srgbClr val="263248"/>
              </a:solidFill>
              <a:latin typeface="Roboto Condensed Light"/>
              <a:ea typeface="Roboto Condensed Light"/>
              <a:cs typeface="Roboto Condensed Light"/>
              <a:sym typeface="Roboto Condensed Light"/>
            </a:endParaRPr>
          </a:p>
          <a:p>
            <a:pPr marL="457200" indent="-381000" eaLnBrk="1" hangingPunct="1">
              <a:buClr>
                <a:srgbClr val="C7D3E6"/>
              </a:buClr>
              <a:buSzPts val="2400"/>
              <a:buFont typeface="Roboto Condensed Light"/>
              <a:buChar char="▰"/>
            </a:pPr>
            <a:endParaRPr lang="pl-PL" altLang="pl-PL" sz="3200" smtClean="0">
              <a:solidFill>
                <a:srgbClr val="263248"/>
              </a:solidFill>
              <a:latin typeface="Roboto Condensed Light"/>
              <a:ea typeface="Roboto Condensed Light"/>
              <a:cs typeface="Roboto Condensed Light"/>
              <a:sym typeface="Roboto Condensed Light"/>
            </a:endParaRPr>
          </a:p>
          <a:p>
            <a:pPr marL="457200" indent="-381000" eaLnBrk="1" hangingPunct="1">
              <a:buClr>
                <a:srgbClr val="C7D3E6"/>
              </a:buClr>
              <a:buSzPts val="2400"/>
              <a:buFont typeface="Roboto Condensed Light"/>
              <a:buChar char="▰"/>
            </a:pPr>
            <a:endParaRPr lang="pl-PL" altLang="pl-PL" sz="3200" smtClean="0">
              <a:solidFill>
                <a:srgbClr val="263248"/>
              </a:solidFill>
              <a:latin typeface="Roboto Condensed Light"/>
              <a:ea typeface="Roboto Condensed Light"/>
              <a:cs typeface="Roboto Condensed Light"/>
              <a:sym typeface="Roboto Condensed Light"/>
            </a:endParaRPr>
          </a:p>
          <a:p>
            <a:pPr marL="457200" indent="-381000" eaLnBrk="1" hangingPunct="1">
              <a:buClr>
                <a:srgbClr val="C7D3E6"/>
              </a:buClr>
              <a:buSzPts val="2400"/>
              <a:buFont typeface="Roboto Condensed Light"/>
              <a:buChar char="▰"/>
            </a:pPr>
            <a:endParaRPr lang="pl-PL" altLang="pl-PL" sz="3200" smtClean="0">
              <a:solidFill>
                <a:srgbClr val="263248"/>
              </a:solidFill>
              <a:latin typeface="Roboto Condensed Light"/>
              <a:ea typeface="Roboto Condensed Light"/>
              <a:cs typeface="Roboto Condensed Light"/>
              <a:sym typeface="Roboto Condensed Light"/>
            </a:endParaRPr>
          </a:p>
          <a:p>
            <a:pPr marL="457200" indent="-381000" eaLnBrk="1" hangingPunct="1">
              <a:buClr>
                <a:srgbClr val="C7D3E6"/>
              </a:buClr>
              <a:buSzPts val="2400"/>
              <a:buFont typeface="Roboto Condensed Light"/>
              <a:buChar char="▰"/>
            </a:pPr>
            <a:endParaRPr lang="pl-PL" altLang="pl-PL" sz="3200" smtClean="0">
              <a:solidFill>
                <a:srgbClr val="263248"/>
              </a:solidFill>
              <a:latin typeface="Roboto Condensed Light"/>
              <a:ea typeface="Roboto Condensed Light"/>
              <a:cs typeface="Roboto Condensed Light"/>
              <a:sym typeface="Roboto Condensed Light"/>
            </a:endParaRPr>
          </a:p>
          <a:p>
            <a:pPr marL="457200" indent="-381000" eaLnBrk="1" hangingPunct="1">
              <a:buClr>
                <a:srgbClr val="C7D3E6"/>
              </a:buClr>
              <a:buSzPts val="2400"/>
              <a:buFont typeface="Roboto Condensed Light"/>
              <a:buChar char="▰"/>
            </a:pPr>
            <a:endParaRPr lang="pl-PL" altLang="pl-PL" sz="3200" smtClean="0">
              <a:solidFill>
                <a:srgbClr val="263248"/>
              </a:solidFill>
              <a:latin typeface="Roboto Condensed Light"/>
              <a:ea typeface="Roboto Condensed Light"/>
              <a:cs typeface="Roboto Condensed Light"/>
              <a:sym typeface="Roboto Condensed Light"/>
            </a:endParaRPr>
          </a:p>
          <a:p>
            <a:pPr marL="457200" indent="-381000" eaLnBrk="1" hangingPunct="1">
              <a:buClr>
                <a:srgbClr val="C7D3E6"/>
              </a:buClr>
              <a:buSzPts val="2400"/>
              <a:buFont typeface="Roboto Condensed Light"/>
              <a:buChar char="▰"/>
            </a:pPr>
            <a:endParaRPr lang="pl-PL" altLang="pl-PL" sz="3200" smtClean="0">
              <a:solidFill>
                <a:srgbClr val="263248"/>
              </a:solidFill>
              <a:latin typeface="Roboto Condensed Light"/>
              <a:ea typeface="Roboto Condensed Light"/>
              <a:cs typeface="Roboto Condensed Light"/>
              <a:sym typeface="Roboto Condensed Light"/>
            </a:endParaRPr>
          </a:p>
          <a:p>
            <a:pPr marL="457200" indent="-381000" eaLnBrk="1" hangingPunct="1">
              <a:buClr>
                <a:srgbClr val="C7D3E6"/>
              </a:buClr>
              <a:buSzPts val="2400"/>
              <a:buFont typeface="Roboto Condensed Light"/>
              <a:buChar char="▰"/>
            </a:pPr>
            <a:endParaRPr lang="pl-PL" altLang="pl-PL" sz="3200" smtClean="0">
              <a:solidFill>
                <a:srgbClr val="263248"/>
              </a:solidFill>
              <a:latin typeface="Roboto Condensed Light"/>
              <a:ea typeface="Roboto Condensed Light"/>
              <a:cs typeface="Roboto Condensed Light"/>
              <a:sym typeface="Roboto Condensed Light"/>
            </a:endParaRPr>
          </a:p>
          <a:p>
            <a:pPr marL="457200" indent="-381000" eaLnBrk="1" hangingPunct="1">
              <a:buClr>
                <a:srgbClr val="C7D3E6"/>
              </a:buClr>
              <a:buSzPts val="2400"/>
              <a:buFont typeface="Roboto Condensed Light"/>
              <a:buChar char="▰"/>
            </a:pPr>
            <a:endParaRPr lang="pl-PL" altLang="pl-PL" sz="2800" smtClean="0">
              <a:solidFill>
                <a:srgbClr val="263248"/>
              </a:solidFill>
              <a:latin typeface="Roboto Condensed Light"/>
              <a:ea typeface="Roboto Condensed Light"/>
              <a:cs typeface="Roboto Condensed Light"/>
              <a:sym typeface="Roboto Condensed Light"/>
            </a:endParaRPr>
          </a:p>
          <a:p>
            <a:pPr marL="457200" indent="-381000" eaLnBrk="1" hangingPunct="1">
              <a:buClr>
                <a:srgbClr val="C7D3E6"/>
              </a:buClr>
              <a:buSzPts val="2400"/>
              <a:buFont typeface="Roboto Condensed Light"/>
              <a:buChar char="▰"/>
            </a:pPr>
            <a:endParaRPr lang="pl-PL" altLang="pl-PL" sz="3200" smtClean="0">
              <a:solidFill>
                <a:srgbClr val="263248"/>
              </a:solidFill>
              <a:latin typeface="Roboto Condensed Light"/>
              <a:ea typeface="Roboto Condensed Light"/>
              <a:cs typeface="Roboto Condensed Light"/>
              <a:sym typeface="Roboto Condensed Light"/>
            </a:endParaRPr>
          </a:p>
        </p:txBody>
      </p:sp>
      <p:sp>
        <p:nvSpPr>
          <p:cNvPr id="104450" name="pole tekstowe 2"/>
          <p:cNvSpPr txBox="1">
            <a:spLocks noChangeArrowheads="1"/>
          </p:cNvSpPr>
          <p:nvPr/>
        </p:nvSpPr>
        <p:spPr bwMode="auto">
          <a:xfrm>
            <a:off x="82550" y="4567238"/>
            <a:ext cx="5400675" cy="984250"/>
          </a:xfrm>
          <a:prstGeom prst="rect">
            <a:avLst/>
          </a:prstGeom>
          <a:noFill/>
          <a:ln w="9525">
            <a:noFill/>
            <a:miter lim="800000"/>
            <a:headEnd/>
            <a:tailEnd/>
          </a:ln>
        </p:spPr>
        <p:txBody>
          <a:bodyPr>
            <a:spAutoFit/>
          </a:bodyPr>
          <a:lstStyle/>
          <a:p>
            <a:pPr>
              <a:buClr>
                <a:srgbClr val="000000"/>
              </a:buClr>
            </a:pPr>
            <a:r>
              <a:rPr lang="pl-PL" altLang="pl-PL" sz="4000" b="1">
                <a:solidFill>
                  <a:srgbClr val="FFFFFF"/>
                </a:solidFill>
              </a:rPr>
              <a:t>Dziękujemy za uwagę</a:t>
            </a:r>
          </a:p>
          <a:p>
            <a:pPr>
              <a:buClr>
                <a:srgbClr val="000000"/>
              </a:buClr>
            </a:pPr>
            <a:endParaRPr lang="pl-PL" altLang="pl-PL" sz="1800">
              <a:solidFill>
                <a:srgbClr val="58595B"/>
              </a:solidFill>
            </a:endParaRPr>
          </a:p>
        </p:txBody>
      </p:sp>
      <p:pic>
        <p:nvPicPr>
          <p:cNvPr id="104451" name="Obraz 6"/>
          <p:cNvPicPr>
            <a:picLocks noChangeAspect="1"/>
          </p:cNvPicPr>
          <p:nvPr/>
        </p:nvPicPr>
        <p:blipFill>
          <a:blip r:embed="rId2"/>
          <a:srcRect/>
          <a:stretch>
            <a:fillRect/>
          </a:stretch>
        </p:blipFill>
        <p:spPr bwMode="auto">
          <a:xfrm>
            <a:off x="4297363" y="2897188"/>
            <a:ext cx="1185862" cy="500062"/>
          </a:xfrm>
          <a:prstGeom prst="rect">
            <a:avLst/>
          </a:prstGeom>
          <a:noFill/>
          <a:ln w="9525">
            <a:noFill/>
            <a:miter lim="800000"/>
            <a:headEnd/>
            <a:tailEnd/>
          </a:ln>
        </p:spPr>
      </p:pic>
      <p:sp>
        <p:nvSpPr>
          <p:cNvPr id="104452" name="Slide Number Placeholder 3"/>
          <p:cNvSpPr>
            <a:spLocks noGrp="1"/>
          </p:cNvSpPr>
          <p:nvPr>
            <p:ph type="sldNum" sz="quarter" idx="10"/>
          </p:nvPr>
        </p:nvSpPr>
        <p:spPr>
          <a:noFill/>
        </p:spPr>
        <p:txBody>
          <a:bodyPr/>
          <a:lstStyle/>
          <a:p>
            <a:fld id="{9E9533C6-B1AF-4B35-8D06-E0D819442A41}" type="slidenum">
              <a:rPr lang="pl-PL" smtClean="0"/>
              <a:pPr/>
              <a:t>77</a:t>
            </a:fld>
            <a:endParaRPr lang="pl-PL"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pole tekstowe 1"/>
          <p:cNvSpPr txBox="1">
            <a:spLocks noChangeArrowheads="1"/>
          </p:cNvSpPr>
          <p:nvPr/>
        </p:nvSpPr>
        <p:spPr bwMode="auto">
          <a:xfrm>
            <a:off x="1758950" y="1027113"/>
            <a:ext cx="6337300" cy="400050"/>
          </a:xfrm>
          <a:prstGeom prst="rect">
            <a:avLst/>
          </a:prstGeom>
          <a:noFill/>
          <a:ln w="9525">
            <a:noFill/>
            <a:miter lim="800000"/>
            <a:headEnd/>
            <a:tailEnd/>
          </a:ln>
        </p:spPr>
        <p:txBody>
          <a:bodyPr>
            <a:spAutoFit/>
          </a:bodyPr>
          <a:lstStyle/>
          <a:p>
            <a:pPr>
              <a:buClr>
                <a:srgbClr val="000000"/>
              </a:buClr>
            </a:pPr>
            <a:r>
              <a:rPr lang="pl-PL" altLang="pl-PL" sz="2000" b="1">
                <a:solidFill>
                  <a:srgbClr val="C00000"/>
                </a:solidFill>
                <a:latin typeface="Arial Black" pitchFamily="34" charset="0"/>
              </a:rPr>
              <a:t>MĘŻOWIE ZAUFANIA - UPRAWNIENIA</a:t>
            </a:r>
          </a:p>
        </p:txBody>
      </p:sp>
      <p:sp>
        <p:nvSpPr>
          <p:cNvPr id="3" name="Prostokąt 2"/>
          <p:cNvSpPr/>
          <p:nvPr/>
        </p:nvSpPr>
        <p:spPr>
          <a:xfrm>
            <a:off x="214313" y="1497013"/>
            <a:ext cx="8713787" cy="2354262"/>
          </a:xfrm>
          <a:prstGeom prst="rect">
            <a:avLst/>
          </a:prstGeom>
        </p:spPr>
        <p:txBody>
          <a:bodyPr>
            <a:spAutoFit/>
          </a:bodyPr>
          <a:lstStyle/>
          <a:p>
            <a:pPr fontAlgn="auto">
              <a:spcBef>
                <a:spcPts val="0"/>
              </a:spcBef>
              <a:spcAft>
                <a:spcPts val="0"/>
              </a:spcAft>
              <a:buClr>
                <a:srgbClr val="000000"/>
              </a:buClr>
              <a:buFont typeface="Arial"/>
              <a:buNone/>
              <a:defRPr/>
            </a:pPr>
            <a:r>
              <a:rPr lang="pl-PL" altLang="pl-PL" sz="1700" kern="0" dirty="0">
                <a:latin typeface="Franklin Gothic Book" panose="020B0503020102020204" pitchFamily="34" charset="0"/>
                <a:ea typeface="SimSun" pitchFamily="2" charset="-122"/>
                <a:cs typeface="Arial" pitchFamily="34" charset="0"/>
                <a:sym typeface="Arial"/>
              </a:rPr>
              <a:t>     </a:t>
            </a:r>
          </a:p>
          <a:p>
            <a:pPr fontAlgn="auto">
              <a:spcBef>
                <a:spcPts val="0"/>
              </a:spcBef>
              <a:spcAft>
                <a:spcPts val="0"/>
              </a:spcAft>
              <a:buClr>
                <a:srgbClr val="000000"/>
              </a:buClr>
              <a:buFont typeface="Arial"/>
              <a:buNone/>
              <a:defRPr/>
            </a:pPr>
            <a:endParaRPr lang="pl-PL" altLang="pl-PL" sz="1700" kern="0" dirty="0">
              <a:latin typeface="Franklin Gothic Book" panose="020B0503020102020204" pitchFamily="34" charset="0"/>
              <a:ea typeface="SimSun" pitchFamily="2" charset="-122"/>
              <a:cs typeface="Arial" pitchFamily="34" charset="0"/>
              <a:sym typeface="Arial"/>
            </a:endParaRPr>
          </a:p>
          <a:p>
            <a:pPr marL="285750" indent="-285750" fontAlgn="auto">
              <a:spcBef>
                <a:spcPts val="0"/>
              </a:spcBef>
              <a:spcAft>
                <a:spcPts val="0"/>
              </a:spcAft>
              <a:buClr>
                <a:srgbClr val="000000"/>
              </a:buClr>
              <a:buFont typeface="Arial" panose="020B0604020202020204" pitchFamily="34" charset="0"/>
              <a:buChar char="•"/>
              <a:defRPr/>
            </a:pPr>
            <a:r>
              <a:rPr lang="pl-PL" altLang="pl-PL" sz="1700" b="1" kern="0" dirty="0">
                <a:solidFill>
                  <a:schemeClr val="accent5"/>
                </a:solidFill>
                <a:latin typeface="Franklin Gothic Book" panose="020B0503020102020204" pitchFamily="34" charset="0"/>
                <a:ea typeface="SimSun" pitchFamily="2" charset="-122"/>
                <a:cs typeface="Arial" pitchFamily="34" charset="0"/>
                <a:sym typeface="Arial"/>
              </a:rPr>
              <a:t> od</a:t>
            </a:r>
            <a:r>
              <a:rPr lang="pl-PL" altLang="pl-PL" sz="1700" kern="0" dirty="0">
                <a:latin typeface="Franklin Gothic Book" panose="020B0503020102020204" pitchFamily="34" charset="0"/>
                <a:ea typeface="SimSun" pitchFamily="2" charset="-122"/>
                <a:cs typeface="Arial" pitchFamily="34" charset="0"/>
                <a:sym typeface="Arial"/>
              </a:rPr>
              <a:t> </a:t>
            </a:r>
            <a:r>
              <a:rPr lang="pl-PL" altLang="pl-PL" sz="1700" b="1" kern="0" dirty="0">
                <a:solidFill>
                  <a:schemeClr val="accent5"/>
                </a:solidFill>
                <a:latin typeface="Franklin Gothic Book" panose="020B0503020102020204" pitchFamily="34" charset="0"/>
                <a:ea typeface="SimSun" pitchFamily="2" charset="-122"/>
                <a:cs typeface="Arial" pitchFamily="34" charset="0"/>
                <a:sym typeface="Arial"/>
              </a:rPr>
              <a:t>momentu</a:t>
            </a:r>
            <a:r>
              <a:rPr lang="pl-PL" altLang="pl-PL" sz="1700" kern="0" dirty="0">
                <a:latin typeface="Franklin Gothic Book" panose="020B0503020102020204" pitchFamily="34" charset="0"/>
                <a:ea typeface="SimSun" pitchFamily="2" charset="-122"/>
                <a:cs typeface="Arial" pitchFamily="34" charset="0"/>
                <a:sym typeface="Arial"/>
              </a:rPr>
              <a:t> rozpoczęcia pracy przez komisję  - </a:t>
            </a:r>
            <a:r>
              <a:rPr lang="pl-PL" altLang="pl-PL" sz="1700" b="1" kern="0" dirty="0">
                <a:solidFill>
                  <a:schemeClr val="accent5"/>
                </a:solidFill>
                <a:latin typeface="Franklin Gothic Book" panose="020B0503020102020204" pitchFamily="34" charset="0"/>
                <a:ea typeface="SimSun" pitchFamily="2" charset="-122"/>
                <a:cs typeface="Arial" pitchFamily="34" charset="0"/>
                <a:sym typeface="Arial"/>
              </a:rPr>
              <a:t>do</a:t>
            </a:r>
            <a:r>
              <a:rPr lang="pl-PL" altLang="pl-PL" sz="1700" kern="0" dirty="0">
                <a:latin typeface="Franklin Gothic Book" panose="020B0503020102020204" pitchFamily="34" charset="0"/>
                <a:ea typeface="SimSun" pitchFamily="2" charset="-122"/>
                <a:cs typeface="Arial" pitchFamily="34" charset="0"/>
                <a:sym typeface="Arial"/>
              </a:rPr>
              <a:t> </a:t>
            </a:r>
            <a:r>
              <a:rPr lang="pl-PL" altLang="pl-PL" sz="1700" b="1" kern="0" dirty="0">
                <a:solidFill>
                  <a:schemeClr val="accent5"/>
                </a:solidFill>
                <a:latin typeface="Franklin Gothic Book" panose="020B0503020102020204" pitchFamily="34" charset="0"/>
                <a:ea typeface="SimSun" pitchFamily="2" charset="-122"/>
                <a:cs typeface="Arial" pitchFamily="34" charset="0"/>
                <a:sym typeface="Arial"/>
              </a:rPr>
              <a:t>czasu</a:t>
            </a:r>
            <a:r>
              <a:rPr lang="pl-PL" altLang="pl-PL" sz="1700" kern="0" dirty="0">
                <a:latin typeface="Franklin Gothic Book" panose="020B0503020102020204" pitchFamily="34" charset="0"/>
                <a:ea typeface="SimSun" pitchFamily="2" charset="-122"/>
                <a:cs typeface="Arial" pitchFamily="34" charset="0"/>
                <a:sym typeface="Arial"/>
              </a:rPr>
              <a:t> rozpoczęcia  głosowania </a:t>
            </a:r>
            <a:r>
              <a:rPr lang="pl-PL" altLang="pl-PL" sz="1700" b="1" kern="0" dirty="0">
                <a:solidFill>
                  <a:schemeClr val="accent5"/>
                </a:solidFill>
                <a:latin typeface="Franklin Gothic Book" panose="020B0503020102020204" pitchFamily="34" charset="0"/>
                <a:ea typeface="SimSun" pitchFamily="2" charset="-122"/>
                <a:cs typeface="Arial" pitchFamily="34" charset="0"/>
                <a:sym typeface="Arial"/>
              </a:rPr>
              <a:t>oraz</a:t>
            </a:r>
            <a:r>
              <a:rPr lang="pl-PL" altLang="pl-PL" sz="1700" kern="0" dirty="0">
                <a:solidFill>
                  <a:schemeClr val="accent5"/>
                </a:solidFill>
                <a:latin typeface="Franklin Gothic Book" panose="020B0503020102020204" pitchFamily="34" charset="0"/>
                <a:ea typeface="SimSun" pitchFamily="2" charset="-122"/>
                <a:cs typeface="Arial" pitchFamily="34" charset="0"/>
                <a:sym typeface="Arial"/>
              </a:rPr>
              <a:t> </a:t>
            </a:r>
          </a:p>
          <a:p>
            <a:pPr fontAlgn="auto">
              <a:spcBef>
                <a:spcPts val="0"/>
              </a:spcBef>
              <a:spcAft>
                <a:spcPts val="0"/>
              </a:spcAft>
              <a:buClr>
                <a:srgbClr val="000000"/>
              </a:buClr>
              <a:buFont typeface="Arial"/>
              <a:buNone/>
              <a:defRPr/>
            </a:pPr>
            <a:endParaRPr lang="pl-PL" altLang="pl-PL" sz="1700" kern="0" dirty="0">
              <a:solidFill>
                <a:schemeClr val="accent5"/>
              </a:solidFill>
              <a:latin typeface="Franklin Gothic Book" panose="020B0503020102020204" pitchFamily="34" charset="0"/>
              <a:ea typeface="SimSun" pitchFamily="2" charset="-122"/>
              <a:cs typeface="Arial" pitchFamily="34" charset="0"/>
              <a:sym typeface="Arial"/>
            </a:endParaRPr>
          </a:p>
          <a:p>
            <a:pPr marL="285750" indent="-285750" fontAlgn="auto">
              <a:spcBef>
                <a:spcPts val="0"/>
              </a:spcBef>
              <a:spcAft>
                <a:spcPts val="0"/>
              </a:spcAft>
              <a:buClr>
                <a:srgbClr val="000000"/>
              </a:buClr>
              <a:buFont typeface="Arial" panose="020B0604020202020204" pitchFamily="34" charset="0"/>
              <a:buChar char="•"/>
              <a:defRPr/>
            </a:pPr>
            <a:r>
              <a:rPr lang="pl-PL" altLang="pl-PL" sz="1700" kern="0" dirty="0">
                <a:latin typeface="Franklin Gothic Book" panose="020B0503020102020204" pitchFamily="34" charset="0"/>
                <a:ea typeface="SimSun" pitchFamily="2" charset="-122"/>
                <a:cs typeface="Arial" pitchFamily="34" charset="0"/>
                <a:sym typeface="Arial"/>
              </a:rPr>
              <a:t> w okresie od zamknięcia lokalu wyborczego do czasu podpisania protokołu głosowania, </a:t>
            </a:r>
          </a:p>
          <a:p>
            <a:pPr fontAlgn="auto">
              <a:spcBef>
                <a:spcPts val="0"/>
              </a:spcBef>
              <a:spcAft>
                <a:spcPts val="0"/>
              </a:spcAft>
              <a:buClr>
                <a:srgbClr val="000000"/>
              </a:buClr>
              <a:buFont typeface="Arial"/>
              <a:buNone/>
              <a:defRPr/>
            </a:pPr>
            <a:r>
              <a:rPr lang="pl-PL" altLang="pl-PL" sz="1100" b="1" kern="0" dirty="0">
                <a:latin typeface="Franklin Gothic Book" panose="020B0503020102020204" pitchFamily="34" charset="0"/>
                <a:ea typeface="SimSun" pitchFamily="2" charset="-122"/>
                <a:cs typeface="Arial" pitchFamily="34" charset="0"/>
                <a:sym typeface="Arial"/>
              </a:rPr>
              <a:t> </a:t>
            </a:r>
          </a:p>
          <a:p>
            <a:pPr fontAlgn="auto">
              <a:spcBef>
                <a:spcPts val="0"/>
              </a:spcBef>
              <a:spcAft>
                <a:spcPts val="0"/>
              </a:spcAft>
              <a:buClr>
                <a:srgbClr val="000000"/>
              </a:buClr>
              <a:buFont typeface="Arial"/>
              <a:buNone/>
              <a:defRPr/>
            </a:pPr>
            <a:endParaRPr lang="pl-PL" altLang="pl-PL" sz="1700" b="1" kern="0" dirty="0">
              <a:latin typeface="Franklin Gothic Book" panose="020B0503020102020204" pitchFamily="34" charset="0"/>
              <a:ea typeface="SimSun" pitchFamily="2" charset="-122"/>
              <a:cs typeface="Arial" pitchFamily="34" charset="0"/>
              <a:sym typeface="Arial"/>
            </a:endParaRPr>
          </a:p>
          <a:p>
            <a:pPr fontAlgn="auto">
              <a:spcBef>
                <a:spcPts val="0"/>
              </a:spcBef>
              <a:spcAft>
                <a:spcPts val="0"/>
              </a:spcAft>
              <a:buClr>
                <a:srgbClr val="000000"/>
              </a:buClr>
              <a:buFont typeface="Arial"/>
              <a:buNone/>
              <a:defRPr/>
            </a:pPr>
            <a:endParaRPr lang="pl-PL" altLang="pl-PL" sz="1700" b="1" u="sng" kern="0" dirty="0">
              <a:latin typeface="Franklin Gothic Book" panose="020B0503020102020204" pitchFamily="34" charset="0"/>
              <a:ea typeface="SimSun" pitchFamily="2" charset="-122"/>
              <a:cs typeface="Arial" pitchFamily="34" charset="0"/>
              <a:sym typeface="Arial"/>
            </a:endParaRPr>
          </a:p>
          <a:p>
            <a:pPr fontAlgn="auto">
              <a:spcBef>
                <a:spcPts val="0"/>
              </a:spcBef>
              <a:spcAft>
                <a:spcPts val="0"/>
              </a:spcAft>
              <a:buClr>
                <a:srgbClr val="000000"/>
              </a:buClr>
              <a:buFont typeface="Arial"/>
              <a:buNone/>
              <a:defRPr/>
            </a:pPr>
            <a:endParaRPr lang="pl-PL" altLang="pl-PL" sz="1700" kern="0" dirty="0">
              <a:latin typeface="Franklin Gothic Book" panose="020B0503020102020204" pitchFamily="34" charset="0"/>
              <a:ea typeface="Times New Roman" pitchFamily="18" charset="0"/>
              <a:cs typeface="Arial" pitchFamily="34" charset="0"/>
              <a:sym typeface="Arial"/>
            </a:endParaRPr>
          </a:p>
        </p:txBody>
      </p:sp>
      <p:sp>
        <p:nvSpPr>
          <p:cNvPr id="4" name="Prostokąt 4"/>
          <p:cNvSpPr>
            <a:spLocks noChangeArrowheads="1"/>
          </p:cNvSpPr>
          <p:nvPr/>
        </p:nvSpPr>
        <p:spPr bwMode="auto">
          <a:xfrm>
            <a:off x="44450" y="3170238"/>
            <a:ext cx="9053513" cy="892175"/>
          </a:xfrm>
          <a:prstGeom prst="rect">
            <a:avLst/>
          </a:prstGeom>
          <a:solidFill>
            <a:srgbClr val="9D032A"/>
          </a:solidFill>
          <a:ln w="28575">
            <a:solidFill>
              <a:schemeClr val="bg1">
                <a:lumMod val="75000"/>
              </a:schemeClr>
            </a:solidFill>
            <a:miter lim="800000"/>
            <a:headEnd/>
            <a:tailEnd/>
          </a:ln>
        </p:spPr>
        <p:txBody>
          <a:bodyPr>
            <a:spAutoFit/>
          </a:bodyPr>
          <a:lstStyle/>
          <a:p>
            <a:pPr algn="ctr" fontAlgn="auto">
              <a:spcBef>
                <a:spcPts val="0"/>
              </a:spcBef>
              <a:spcAft>
                <a:spcPts val="0"/>
              </a:spcAft>
              <a:buClr>
                <a:srgbClr val="000000"/>
              </a:buClr>
              <a:buFont typeface="Arial"/>
              <a:buNone/>
              <a:defRPr/>
            </a:pPr>
            <a:r>
              <a:rPr lang="pl-PL" altLang="pl-PL" b="1" kern="0" dirty="0">
                <a:solidFill>
                  <a:schemeClr val="bg1"/>
                </a:solidFill>
                <a:latin typeface="Franklin Gothic Book" panose="020B0503020102020204" pitchFamily="34" charset="0"/>
                <a:ea typeface="SimSun" pitchFamily="2" charset="-122"/>
                <a:cs typeface="Arial" pitchFamily="34" charset="0"/>
                <a:sym typeface="Arial"/>
              </a:rPr>
              <a:t>czynności komisji mogą być rejestrowane przez mężów zaufania </a:t>
            </a:r>
            <a:br>
              <a:rPr lang="pl-PL" altLang="pl-PL" b="1" kern="0" dirty="0">
                <a:solidFill>
                  <a:schemeClr val="bg1"/>
                </a:solidFill>
                <a:latin typeface="Franklin Gothic Book" panose="020B0503020102020204" pitchFamily="34" charset="0"/>
                <a:ea typeface="SimSun" pitchFamily="2" charset="-122"/>
                <a:cs typeface="Arial" pitchFamily="34" charset="0"/>
                <a:sym typeface="Arial"/>
              </a:rPr>
            </a:br>
            <a:r>
              <a:rPr lang="pl-PL" altLang="pl-PL" b="1" kern="0" dirty="0">
                <a:solidFill>
                  <a:schemeClr val="bg1"/>
                </a:solidFill>
                <a:latin typeface="Franklin Gothic Book" panose="020B0503020102020204" pitchFamily="34" charset="0"/>
                <a:ea typeface="SimSun" pitchFamily="2" charset="-122"/>
                <a:cs typeface="Arial" pitchFamily="34" charset="0"/>
                <a:sym typeface="Arial"/>
              </a:rPr>
              <a:t>z wykorzystaniem własnych urządzeń rejestrujących</a:t>
            </a:r>
            <a:r>
              <a:rPr lang="pl-PL" altLang="pl-PL" sz="1600" b="1" kern="0" dirty="0">
                <a:solidFill>
                  <a:schemeClr val="bg1"/>
                </a:solidFill>
                <a:latin typeface="Franklin Gothic Book" panose="020B0503020102020204" pitchFamily="34" charset="0"/>
                <a:ea typeface="SimSun" pitchFamily="2" charset="-122"/>
                <a:cs typeface="Arial" pitchFamily="34" charset="0"/>
                <a:sym typeface="Arial"/>
              </a:rPr>
              <a:t>.</a:t>
            </a:r>
          </a:p>
          <a:p>
            <a:pPr algn="ctr" fontAlgn="auto">
              <a:spcBef>
                <a:spcPts val="0"/>
              </a:spcBef>
              <a:spcAft>
                <a:spcPts val="0"/>
              </a:spcAft>
              <a:buClr>
                <a:srgbClr val="000000"/>
              </a:buClr>
              <a:buFont typeface="Arial"/>
              <a:buNone/>
              <a:defRPr/>
            </a:pPr>
            <a:r>
              <a:rPr lang="pl-PL" altLang="pl-PL" sz="1600" b="1" kern="0" dirty="0">
                <a:solidFill>
                  <a:schemeClr val="bg1"/>
                </a:solidFill>
                <a:latin typeface="Franklin Gothic Book" panose="020B0503020102020204" pitchFamily="34" charset="0"/>
                <a:ea typeface="SimSun" pitchFamily="2" charset="-122"/>
                <a:cs typeface="Arial" pitchFamily="34" charset="0"/>
                <a:sym typeface="Arial"/>
              </a:rPr>
              <a:t>(bez transmisji !!!)</a:t>
            </a:r>
          </a:p>
        </p:txBody>
      </p:sp>
      <p:pic>
        <p:nvPicPr>
          <p:cNvPr id="25604" name="Symbol zastępczy zawartości 3" descr="1195436790606908375johnny_automatic_man_with_a_camera.svg.med.png"/>
          <p:cNvPicPr>
            <a:picLocks noChangeAspect="1"/>
          </p:cNvPicPr>
          <p:nvPr/>
        </p:nvPicPr>
        <p:blipFill>
          <a:blip r:embed="rId2"/>
          <a:srcRect/>
          <a:stretch>
            <a:fillRect/>
          </a:stretch>
        </p:blipFill>
        <p:spPr bwMode="auto">
          <a:xfrm>
            <a:off x="7618413" y="746125"/>
            <a:ext cx="1057275" cy="1162050"/>
          </a:xfrm>
          <a:prstGeom prst="rect">
            <a:avLst/>
          </a:prstGeom>
          <a:noFill/>
          <a:ln w="9525">
            <a:noFill/>
            <a:miter lim="800000"/>
            <a:headEnd/>
            <a:tailEnd/>
          </a:ln>
        </p:spPr>
      </p:pic>
      <p:sp>
        <p:nvSpPr>
          <p:cNvPr id="27654" name="Prostokąt 1"/>
          <p:cNvSpPr>
            <a:spLocks noChangeArrowheads="1"/>
          </p:cNvSpPr>
          <p:nvPr/>
        </p:nvSpPr>
        <p:spPr bwMode="auto">
          <a:xfrm>
            <a:off x="592138" y="4219575"/>
            <a:ext cx="7504112" cy="1831975"/>
          </a:xfrm>
          <a:prstGeom prst="rect">
            <a:avLst/>
          </a:prstGeom>
          <a:ln>
            <a:headEnd/>
            <a:tailEnd/>
          </a:ln>
          <a:extLst/>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auto">
              <a:lnSpc>
                <a:spcPct val="100000"/>
              </a:lnSpc>
              <a:spcBef>
                <a:spcPct val="0"/>
              </a:spcBef>
              <a:spcAft>
                <a:spcPts val="0"/>
              </a:spcAft>
              <a:buClr>
                <a:srgbClr val="000000"/>
              </a:buClr>
              <a:buFontTx/>
              <a:buNone/>
              <a:defRPr/>
            </a:pPr>
            <a:endParaRPr lang="pl-PL" altLang="pl-PL" sz="1100" kern="0" dirty="0">
              <a:solidFill>
                <a:srgbClr val="000000"/>
              </a:solidFill>
              <a:latin typeface="Times New Roman" panose="02020603050405020304" pitchFamily="18" charset="0"/>
              <a:sym typeface="Arial"/>
            </a:endParaRPr>
          </a:p>
          <a:p>
            <a:pPr marL="285750" indent="-285750" algn="just" fontAlgn="auto">
              <a:lnSpc>
                <a:spcPct val="100000"/>
              </a:lnSpc>
              <a:spcBef>
                <a:spcPct val="0"/>
              </a:spcBef>
              <a:spcAft>
                <a:spcPts val="0"/>
              </a:spcAft>
              <a:buClr>
                <a:srgbClr val="000000"/>
              </a:buClr>
              <a:defRPr/>
            </a:pPr>
            <a:r>
              <a:rPr lang="pl-PL" altLang="pl-PL" sz="1700" b="1" kern="0" dirty="0">
                <a:solidFill>
                  <a:schemeClr val="accent5"/>
                </a:solidFill>
                <a:latin typeface="Franklin Gothic Book" panose="020B0503020102020204" pitchFamily="34" charset="0"/>
                <a:ea typeface="SimSun" panose="02010600030101010101" pitchFamily="2" charset="-122"/>
                <a:cs typeface="Arial" panose="020B0604020202020204" pitchFamily="34" charset="0"/>
                <a:sym typeface="Arial"/>
              </a:rPr>
              <a:t>materiały zawierające zarejestrowany przebieg czynności na wniosek tego męża zaufania, mogą zostać zakwalifikowane jako dokumenty z wyborów. </a:t>
            </a:r>
          </a:p>
          <a:p>
            <a:pPr marL="285750" indent="-285750" algn="just" fontAlgn="auto">
              <a:lnSpc>
                <a:spcPct val="100000"/>
              </a:lnSpc>
              <a:spcBef>
                <a:spcPct val="0"/>
              </a:spcBef>
              <a:spcAft>
                <a:spcPts val="0"/>
              </a:spcAft>
              <a:buClr>
                <a:srgbClr val="000000"/>
              </a:buClr>
              <a:defRPr/>
            </a:pPr>
            <a:endParaRPr lang="pl-PL" altLang="pl-PL" sz="1700" b="1" kern="0" dirty="0">
              <a:solidFill>
                <a:schemeClr val="accent5"/>
              </a:solidFill>
              <a:latin typeface="Franklin Gothic Book" panose="020B0503020102020204" pitchFamily="34" charset="0"/>
              <a:ea typeface="SimSun" panose="02010600030101010101" pitchFamily="2" charset="-122"/>
              <a:cs typeface="Arial" panose="020B0604020202020204" pitchFamily="34" charset="0"/>
              <a:sym typeface="Arial"/>
            </a:endParaRPr>
          </a:p>
          <a:p>
            <a:pPr marL="285750" indent="-285750" algn="just" fontAlgn="auto">
              <a:lnSpc>
                <a:spcPct val="100000"/>
              </a:lnSpc>
              <a:spcBef>
                <a:spcPct val="0"/>
              </a:spcBef>
              <a:spcAft>
                <a:spcPts val="0"/>
              </a:spcAft>
              <a:buClr>
                <a:srgbClr val="000000"/>
              </a:buClr>
              <a:defRPr/>
            </a:pPr>
            <a:r>
              <a:rPr lang="pl-PL" altLang="pl-PL" sz="1600" kern="0" dirty="0">
                <a:latin typeface="Franklin Gothic Book" panose="020B0503020102020204" pitchFamily="34" charset="0"/>
                <a:ea typeface="SimSun" panose="02010600030101010101" pitchFamily="2" charset="-122"/>
                <a:cs typeface="Arial" panose="020B0604020202020204" pitchFamily="34" charset="0"/>
                <a:sym typeface="Arial"/>
              </a:rPr>
              <a:t>w przypadku, </a:t>
            </a:r>
            <a:r>
              <a:rPr lang="pl-PL" altLang="pl-PL" sz="1600" b="1" kern="0" dirty="0">
                <a:latin typeface="Franklin Gothic Book" panose="020B0503020102020204" pitchFamily="34" charset="0"/>
                <a:ea typeface="SimSun" panose="02010600030101010101" pitchFamily="2" charset="-122"/>
                <a:cs typeface="Arial" panose="020B0604020202020204" pitchFamily="34" charset="0"/>
                <a:sym typeface="Arial"/>
              </a:rPr>
              <a:t>gdy mąż zaufania złoży wniosek o dołączenie zarejestrowanego przez niego materiału jako dokumentu z wyborów</a:t>
            </a:r>
            <a:r>
              <a:rPr lang="pl-PL" altLang="pl-PL" sz="1600" kern="0" dirty="0">
                <a:latin typeface="Franklin Gothic Book" panose="020B0503020102020204" pitchFamily="34" charset="0"/>
                <a:ea typeface="SimSun" panose="02010600030101010101" pitchFamily="2" charset="-122"/>
                <a:cs typeface="Arial" panose="020B0604020202020204" pitchFamily="34" charset="0"/>
                <a:sym typeface="Arial"/>
              </a:rPr>
              <a:t>, komisja pakuje go, opieczętowuje oraz przekazuje z innymi dokumentami z wyborów.</a:t>
            </a:r>
          </a:p>
        </p:txBody>
      </p:sp>
      <p:sp>
        <p:nvSpPr>
          <p:cNvPr id="25606" name="Symbol zastępczy numeru slajdu 5"/>
          <p:cNvSpPr>
            <a:spLocks noGrp="1"/>
          </p:cNvSpPr>
          <p:nvPr>
            <p:ph type="sldNum" sz="quarter" idx="10"/>
          </p:nvPr>
        </p:nvSpPr>
        <p:spPr>
          <a:noFill/>
        </p:spPr>
        <p:txBody>
          <a:bodyPr/>
          <a:lstStyle/>
          <a:p>
            <a:fld id="{B8AC9519-D7DF-4940-8FEF-D3A92534B9BE}" type="slidenum">
              <a:rPr lang="pl-PL" smtClean="0"/>
              <a:pPr/>
              <a:t>8</a:t>
            </a:fld>
            <a:endParaRPr lang="pl-PL" smtClean="0"/>
          </a:p>
        </p:txBody>
      </p:sp>
      <p:pic>
        <p:nvPicPr>
          <p:cNvPr id="25607" name="Obraz 6"/>
          <p:cNvPicPr>
            <a:picLocks noChangeAspect="1"/>
          </p:cNvPicPr>
          <p:nvPr/>
        </p:nvPicPr>
        <p:blipFill>
          <a:blip r:embed="rId3"/>
          <a:srcRect/>
          <a:stretch>
            <a:fillRect/>
          </a:stretch>
        </p:blipFill>
        <p:spPr bwMode="auto">
          <a:xfrm>
            <a:off x="7818438" y="146050"/>
            <a:ext cx="1185862" cy="500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pole tekstowe 1"/>
          <p:cNvSpPr txBox="1">
            <a:spLocks noChangeArrowheads="1"/>
          </p:cNvSpPr>
          <p:nvPr/>
        </p:nvSpPr>
        <p:spPr bwMode="auto">
          <a:xfrm>
            <a:off x="1603375" y="1003300"/>
            <a:ext cx="6337300" cy="400050"/>
          </a:xfrm>
          <a:prstGeom prst="rect">
            <a:avLst/>
          </a:prstGeom>
          <a:noFill/>
          <a:ln w="9525">
            <a:noFill/>
            <a:miter lim="800000"/>
            <a:headEnd/>
            <a:tailEnd/>
          </a:ln>
        </p:spPr>
        <p:txBody>
          <a:bodyPr>
            <a:spAutoFit/>
          </a:bodyPr>
          <a:lstStyle/>
          <a:p>
            <a:pPr>
              <a:buClr>
                <a:srgbClr val="000000"/>
              </a:buClr>
            </a:pPr>
            <a:r>
              <a:rPr lang="pl-PL" altLang="pl-PL" sz="2000" b="1">
                <a:solidFill>
                  <a:srgbClr val="C00000"/>
                </a:solidFill>
                <a:latin typeface="Arial Black" pitchFamily="34" charset="0"/>
              </a:rPr>
              <a:t>MĘŻOWIE ZAUFANIA - UPRAWNIENIA</a:t>
            </a:r>
          </a:p>
        </p:txBody>
      </p:sp>
      <p:sp>
        <p:nvSpPr>
          <p:cNvPr id="6" name="Prostokąt 5"/>
          <p:cNvSpPr/>
          <p:nvPr/>
        </p:nvSpPr>
        <p:spPr>
          <a:xfrm>
            <a:off x="179388" y="4225925"/>
            <a:ext cx="8566150" cy="1984375"/>
          </a:xfrm>
          <a:prstGeom prst="rect">
            <a:avLst/>
          </a:prstGeom>
          <a:solidFill>
            <a:schemeClr val="bg1">
              <a:lumMod val="75000"/>
            </a:schemeClr>
          </a:solidFill>
          <a:ln w="28575">
            <a:solidFill>
              <a:srgbClr val="90181B"/>
            </a:solidFill>
          </a:ln>
        </p:spPr>
        <p:txBody>
          <a:bodyPr>
            <a:spAutoFit/>
          </a:bodyPr>
          <a:lstStyle/>
          <a:p>
            <a:pPr>
              <a:buClr>
                <a:srgbClr val="000000"/>
              </a:buClr>
              <a:buFont typeface="Arial" charset="0"/>
              <a:buNone/>
              <a:defRPr/>
            </a:pPr>
            <a:endParaRPr lang="pl-PL" sz="1100"/>
          </a:p>
          <a:p>
            <a:pPr algn="just">
              <a:buClr>
                <a:srgbClr val="000000"/>
              </a:buClr>
              <a:buFont typeface="Arial" charset="0"/>
              <a:buNone/>
              <a:defRPr/>
            </a:pPr>
            <a:r>
              <a:rPr lang="pl-PL" sz="1600" b="1">
                <a:latin typeface="Franklin Gothic Book" pitchFamily="34" charset="0"/>
              </a:rPr>
              <a:t>Przewodniczący komisji może wydawać polecenia o charakterze porządkowym</a:t>
            </a:r>
            <a:r>
              <a:rPr lang="pl-PL" sz="1600">
                <a:latin typeface="Franklin Gothic Book" pitchFamily="34" charset="0"/>
              </a:rPr>
              <a:t>, w przypadku gdy działania mężów zaufania wykraczają poza ich uprawnienia, utrudniają pracę komisji, zakłócają powagę głosowania lub naruszają jego tajność. </a:t>
            </a:r>
          </a:p>
          <a:p>
            <a:pPr algn="just">
              <a:buClr>
                <a:srgbClr val="000000"/>
              </a:buClr>
              <a:buFont typeface="Arial" charset="0"/>
              <a:buNone/>
              <a:defRPr/>
            </a:pPr>
            <a:r>
              <a:rPr lang="pl-PL" sz="1600">
                <a:latin typeface="Franklin Gothic Book" pitchFamily="34" charset="0"/>
              </a:rPr>
              <a:t>Fakt ten należy odnotować w punkcie 22 protokołu głosowania. </a:t>
            </a:r>
          </a:p>
          <a:p>
            <a:pPr>
              <a:buClr>
                <a:srgbClr val="000000"/>
              </a:buClr>
              <a:buFont typeface="Arial" charset="0"/>
              <a:buNone/>
              <a:defRPr/>
            </a:pPr>
            <a:endParaRPr lang="pl-PL" sz="1600" b="1">
              <a:latin typeface="Franklin Gothic Book" pitchFamily="34" charset="0"/>
            </a:endParaRPr>
          </a:p>
          <a:p>
            <a:pPr>
              <a:buClr>
                <a:srgbClr val="000000"/>
              </a:buClr>
              <a:buFont typeface="Arial" charset="0"/>
              <a:buNone/>
              <a:defRPr/>
            </a:pPr>
            <a:r>
              <a:rPr lang="pl-PL" sz="1600" b="1">
                <a:latin typeface="Franklin Gothic Book" pitchFamily="34" charset="0"/>
              </a:rPr>
              <a:t>Kwestie organizacyjne związane z wykonywaniem funkcji męża zaufania należą do kompetencji przewodniczącego danej komisji, który winien ustalić je i przekazać przybyłym mężom zaufania.</a:t>
            </a:r>
            <a:endParaRPr lang="pl-PL" sz="1600">
              <a:latin typeface="Franklin Gothic Book" pitchFamily="34" charset="0"/>
            </a:endParaRPr>
          </a:p>
        </p:txBody>
      </p:sp>
      <p:sp>
        <p:nvSpPr>
          <p:cNvPr id="8" name="Prostokąt 7"/>
          <p:cNvSpPr/>
          <p:nvPr/>
        </p:nvSpPr>
        <p:spPr>
          <a:xfrm>
            <a:off x="179388" y="1539875"/>
            <a:ext cx="8566150" cy="1873250"/>
          </a:xfrm>
          <a:prstGeom prst="rect">
            <a:avLst/>
          </a:prstGeom>
          <a:solidFill>
            <a:schemeClr val="bg1">
              <a:lumMod val="75000"/>
            </a:schemeClr>
          </a:solidFill>
          <a:ln w="28575">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Clr>
                <a:srgbClr val="000000"/>
              </a:buClr>
              <a:buFont typeface="Arial" charset="0"/>
              <a:buNone/>
              <a:defRPr/>
            </a:pPr>
            <a:r>
              <a:rPr lang="pl-PL" altLang="pl-PL" sz="1600" b="1">
                <a:solidFill>
                  <a:schemeClr val="tx1"/>
                </a:solidFill>
                <a:latin typeface="Franklin Gothic Book" pitchFamily="34" charset="0"/>
                <a:cs typeface="Times New Roman" pitchFamily="18" charset="0"/>
              </a:rPr>
              <a:t>Obserwacja czynności wykonywanych przez komisję obwodową </a:t>
            </a:r>
            <a:r>
              <a:rPr lang="pl-PL" altLang="pl-PL" sz="1600" b="1" u="sng">
                <a:solidFill>
                  <a:srgbClr val="9D032A"/>
                </a:solidFill>
                <a:latin typeface="Franklin Gothic Book" pitchFamily="34" charset="0"/>
                <a:cs typeface="Times New Roman" pitchFamily="18" charset="0"/>
              </a:rPr>
              <a:t>w trakcie głosowania</a:t>
            </a:r>
            <a:r>
              <a:rPr lang="pl-PL" altLang="pl-PL" sz="1600" b="1">
                <a:solidFill>
                  <a:srgbClr val="9D032A"/>
                </a:solidFill>
                <a:latin typeface="Franklin Gothic Book" pitchFamily="34" charset="0"/>
                <a:cs typeface="Times New Roman" pitchFamily="18" charset="0"/>
              </a:rPr>
              <a:t>, </a:t>
            </a:r>
            <a:r>
              <a:rPr lang="pl-PL" altLang="pl-PL" sz="1600" b="1">
                <a:solidFill>
                  <a:schemeClr val="tx1"/>
                </a:solidFill>
                <a:latin typeface="Franklin Gothic Book" pitchFamily="34" charset="0"/>
                <a:cs typeface="Times New Roman" pitchFamily="18" charset="0"/>
              </a:rPr>
              <a:t>tj. od jego rozpoczęcia o godz. 7</a:t>
            </a:r>
            <a:r>
              <a:rPr lang="pl-PL" altLang="pl-PL" sz="1600" b="1" baseline="30000">
                <a:solidFill>
                  <a:schemeClr val="tx1"/>
                </a:solidFill>
                <a:latin typeface="Franklin Gothic Book" pitchFamily="34" charset="0"/>
                <a:cs typeface="Times New Roman" pitchFamily="18" charset="0"/>
              </a:rPr>
              <a:t>00 </a:t>
            </a:r>
            <a:r>
              <a:rPr lang="pl-PL" altLang="pl-PL" sz="1600" b="1">
                <a:solidFill>
                  <a:schemeClr val="tx1"/>
                </a:solidFill>
                <a:latin typeface="Franklin Gothic Book" pitchFamily="34" charset="0"/>
                <a:cs typeface="Times New Roman" pitchFamily="18" charset="0"/>
              </a:rPr>
              <a:t>do</a:t>
            </a:r>
            <a:r>
              <a:rPr lang="pl-PL" altLang="pl-PL" sz="1600" b="1" baseline="30000">
                <a:solidFill>
                  <a:schemeClr val="tx1"/>
                </a:solidFill>
                <a:latin typeface="Franklin Gothic Book" pitchFamily="34" charset="0"/>
                <a:cs typeface="Times New Roman" pitchFamily="18" charset="0"/>
              </a:rPr>
              <a:t> </a:t>
            </a:r>
            <a:r>
              <a:rPr lang="pl-PL" altLang="pl-PL" sz="1600" b="1">
                <a:solidFill>
                  <a:schemeClr val="tx1"/>
                </a:solidFill>
                <a:latin typeface="Franklin Gothic Book" pitchFamily="34" charset="0"/>
                <a:cs typeface="Times New Roman" pitchFamily="18" charset="0"/>
              </a:rPr>
              <a:t>czasu jego zakończenia do godz. 21</a:t>
            </a:r>
            <a:r>
              <a:rPr lang="pl-PL" altLang="pl-PL" sz="1600" b="1" baseline="30000">
                <a:solidFill>
                  <a:schemeClr val="tx1"/>
                </a:solidFill>
                <a:latin typeface="Franklin Gothic Book" pitchFamily="34" charset="0"/>
                <a:cs typeface="Times New Roman" pitchFamily="18" charset="0"/>
              </a:rPr>
              <a:t>00</a:t>
            </a:r>
            <a:r>
              <a:rPr lang="pl-PL" altLang="pl-PL" sz="1600" b="1">
                <a:solidFill>
                  <a:schemeClr val="tx1"/>
                </a:solidFill>
                <a:latin typeface="Franklin Gothic Book" pitchFamily="34" charset="0"/>
                <a:cs typeface="Times New Roman" pitchFamily="18" charset="0"/>
              </a:rPr>
              <a:t>, </a:t>
            </a:r>
          </a:p>
          <a:p>
            <a:pPr algn="just">
              <a:buClr>
                <a:srgbClr val="000000"/>
              </a:buClr>
              <a:buFont typeface="Arial" charset="0"/>
              <a:buNone/>
              <a:defRPr/>
            </a:pPr>
            <a:r>
              <a:rPr lang="pl-PL" altLang="pl-PL" sz="1600" b="1">
                <a:solidFill>
                  <a:schemeClr val="tx1"/>
                </a:solidFill>
                <a:latin typeface="Franklin Gothic Book" pitchFamily="34" charset="0"/>
                <a:cs typeface="Times New Roman" pitchFamily="18" charset="0"/>
              </a:rPr>
              <a:t>z zastrzeżeniem, że nie zostało ono przedłużone,</a:t>
            </a:r>
            <a:r>
              <a:rPr lang="pl-PL" altLang="pl-PL" sz="1600" b="1">
                <a:solidFill>
                  <a:schemeClr val="bg1"/>
                </a:solidFill>
                <a:latin typeface="Franklin Gothic Book" pitchFamily="34" charset="0"/>
                <a:cs typeface="Times New Roman" pitchFamily="18" charset="0"/>
              </a:rPr>
              <a:t> </a:t>
            </a:r>
            <a:r>
              <a:rPr lang="pl-PL" altLang="pl-PL" sz="1600" b="1" u="sng">
                <a:solidFill>
                  <a:srgbClr val="9D032A"/>
                </a:solidFill>
                <a:latin typeface="Franklin Gothic Book" pitchFamily="34" charset="0"/>
                <a:cs typeface="Times New Roman" pitchFamily="18" charset="0"/>
              </a:rPr>
              <a:t>nie uprawnia mężów zaufania do utrwalania pracy komisji  za pomocą żadnych urządzeń rejestrujących. </a:t>
            </a:r>
            <a:endParaRPr lang="pl-PL" altLang="pl-PL" sz="1600" u="sng">
              <a:solidFill>
                <a:srgbClr val="9D032A"/>
              </a:solidFill>
              <a:latin typeface="Franklin Gothic Book" pitchFamily="34" charset="0"/>
              <a:cs typeface="Arial" charset="0"/>
            </a:endParaRPr>
          </a:p>
        </p:txBody>
      </p:sp>
      <p:pic>
        <p:nvPicPr>
          <p:cNvPr id="26628" name="Obraz 6"/>
          <p:cNvPicPr>
            <a:picLocks noChangeAspect="1"/>
          </p:cNvPicPr>
          <p:nvPr/>
        </p:nvPicPr>
        <p:blipFill>
          <a:blip r:embed="rId2"/>
          <a:srcRect/>
          <a:stretch>
            <a:fillRect/>
          </a:stretch>
        </p:blipFill>
        <p:spPr bwMode="auto">
          <a:xfrm>
            <a:off x="7818438" y="146050"/>
            <a:ext cx="1185862" cy="500063"/>
          </a:xfrm>
          <a:prstGeom prst="rect">
            <a:avLst/>
          </a:prstGeom>
          <a:noFill/>
          <a:ln w="9525">
            <a:noFill/>
            <a:miter lim="800000"/>
            <a:headEnd/>
            <a:tailEnd/>
          </a:ln>
        </p:spPr>
      </p:pic>
      <p:sp>
        <p:nvSpPr>
          <p:cNvPr id="26629" name="Slide Number Placeholder 2"/>
          <p:cNvSpPr>
            <a:spLocks noGrp="1"/>
          </p:cNvSpPr>
          <p:nvPr>
            <p:ph type="sldNum" sz="quarter" idx="10"/>
          </p:nvPr>
        </p:nvSpPr>
        <p:spPr>
          <a:noFill/>
        </p:spPr>
        <p:txBody>
          <a:bodyPr/>
          <a:lstStyle/>
          <a:p>
            <a:fld id="{F1350937-B47D-4549-84C8-65C9D53352FE}" type="slidenum">
              <a:rPr lang="en-US" smtClean="0"/>
              <a:pPr/>
              <a:t>9</a:t>
            </a:fld>
            <a:endParaRPr lang="en-US" smtClean="0"/>
          </a:p>
        </p:txBody>
      </p:sp>
    </p:spTree>
  </p:cSld>
  <p:clrMapOvr>
    <a:masterClrMapping/>
  </p:clrMapOvr>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Pakiet 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1140</TotalTime>
  <Words>5819</Words>
  <Application>Microsoft Office PowerPoint</Application>
  <PresentationFormat>Pokaz na ekranie (4:3)</PresentationFormat>
  <Paragraphs>841</Paragraphs>
  <Slides>77</Slides>
  <Notes>8</Notes>
  <HiddenSlides>0</HiddenSlides>
  <MMClips>0</MMClips>
  <ScaleCrop>false</ScaleCrop>
  <HeadingPairs>
    <vt:vector size="6" baseType="variant">
      <vt:variant>
        <vt:lpstr>Używane czcionki</vt:lpstr>
      </vt:variant>
      <vt:variant>
        <vt:i4>18</vt:i4>
      </vt:variant>
      <vt:variant>
        <vt:lpstr>Szablon projektu</vt:lpstr>
      </vt:variant>
      <vt:variant>
        <vt:i4>16</vt:i4>
      </vt:variant>
      <vt:variant>
        <vt:lpstr>Tytuły slajdów</vt:lpstr>
      </vt:variant>
      <vt:variant>
        <vt:i4>77</vt:i4>
      </vt:variant>
    </vt:vector>
  </HeadingPairs>
  <TitlesOfParts>
    <vt:vector size="111" baseType="lpstr">
      <vt:lpstr>Arial</vt:lpstr>
      <vt:lpstr>Calibri</vt:lpstr>
      <vt:lpstr>Roboto Condensed</vt:lpstr>
      <vt:lpstr>Arvo</vt:lpstr>
      <vt:lpstr>Roboto Condensed Light</vt:lpstr>
      <vt:lpstr>Arial Black</vt:lpstr>
      <vt:lpstr>Times New Roman</vt:lpstr>
      <vt:lpstr>Franklin Gothic Book</vt:lpstr>
      <vt:lpstr>SimSun</vt:lpstr>
      <vt:lpstr>Franklin Gothic Medium</vt:lpstr>
      <vt:lpstr>Neo Sans Pro</vt:lpstr>
      <vt:lpstr>Wingdings</vt:lpstr>
      <vt:lpstr>Corbel</vt:lpstr>
      <vt:lpstr>Calibri Light</vt:lpstr>
      <vt:lpstr>Segoe UI Semibold</vt:lpstr>
      <vt:lpstr>Open Sans</vt:lpstr>
      <vt:lpstr>Cambria</vt:lpstr>
      <vt:lpstr>TimesNewRoman</vt:lpstr>
      <vt:lpstr>Salerio template</vt:lpstr>
      <vt:lpstr>Salerio template</vt:lpstr>
      <vt:lpstr>Salerio template</vt:lpstr>
      <vt:lpstr>Salerio template</vt:lpstr>
      <vt:lpstr>Salerio template</vt:lpstr>
      <vt:lpstr>Salerio template</vt:lpstr>
      <vt:lpstr>Salerio template</vt:lpstr>
      <vt:lpstr>Salerio template</vt:lpstr>
      <vt:lpstr>Salerio template</vt:lpstr>
      <vt:lpstr>Salerio template</vt:lpstr>
      <vt:lpstr>Salerio template</vt:lpstr>
      <vt:lpstr>Salerio template</vt:lpstr>
      <vt:lpstr>Salerio template</vt:lpstr>
      <vt:lpstr>Salerio template</vt:lpstr>
      <vt:lpstr>Salerio template</vt:lpstr>
      <vt:lpstr>Salerio template</vt:lpstr>
      <vt:lpstr>Szkolenie członków obwodowych komisji wyborczych</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GŁOSOWANIE KORESPONDENCYJNE </vt:lpstr>
      <vt:lpstr>Slajd 28</vt:lpstr>
      <vt:lpstr>Slajd 29</vt:lpstr>
      <vt:lpstr>Slajd 30</vt:lpstr>
      <vt:lpstr>Slajd 31</vt:lpstr>
      <vt:lpstr>Slajd 32</vt:lpstr>
      <vt:lpstr>Slajd 33</vt:lpstr>
      <vt:lpstr>Slajd 34</vt:lpstr>
      <vt:lpstr>Slajd 35</vt:lpstr>
      <vt:lpstr>Slajd 36</vt:lpstr>
      <vt:lpstr>Slajd 37</vt:lpstr>
      <vt:lpstr>Slajd 38</vt:lpstr>
      <vt:lpstr>Slajd 39</vt:lpstr>
      <vt:lpstr>Slajd 40</vt:lpstr>
      <vt:lpstr>Slajd 41</vt:lpstr>
      <vt:lpstr>Slajd 42</vt:lpstr>
      <vt:lpstr>Slajd 43</vt:lpstr>
      <vt:lpstr>Slajd 44</vt:lpstr>
      <vt:lpstr>Slajd 45</vt:lpstr>
      <vt:lpstr>Slajd 46</vt:lpstr>
      <vt:lpstr>Slajd 47</vt:lpstr>
      <vt:lpstr>Slajd 48</vt:lpstr>
      <vt:lpstr>Slajd 49</vt:lpstr>
      <vt:lpstr>Slajd 50</vt:lpstr>
      <vt:lpstr>Slajd 51</vt:lpstr>
      <vt:lpstr>Slajd 52</vt:lpstr>
      <vt:lpstr>Slajd 53</vt:lpstr>
      <vt:lpstr>Slajd 54</vt:lpstr>
      <vt:lpstr>Slajd 55</vt:lpstr>
      <vt:lpstr>Slajd 56</vt:lpstr>
      <vt:lpstr>Slajd 57</vt:lpstr>
      <vt:lpstr>Slajd 58</vt:lpstr>
      <vt:lpstr>Slajd 59</vt:lpstr>
      <vt:lpstr>Slajd 60</vt:lpstr>
      <vt:lpstr>Slajd 61</vt:lpstr>
      <vt:lpstr>Slajd 62</vt:lpstr>
      <vt:lpstr>Slajd 63</vt:lpstr>
      <vt:lpstr>Slajd 64</vt:lpstr>
      <vt:lpstr>Slajd 65</vt:lpstr>
      <vt:lpstr>Slajd 66</vt:lpstr>
      <vt:lpstr>Slajd 67</vt:lpstr>
      <vt:lpstr>Slajd 68</vt:lpstr>
      <vt:lpstr>Slajd 69</vt:lpstr>
      <vt:lpstr>Slajd 70</vt:lpstr>
      <vt:lpstr>Slajd 71</vt:lpstr>
      <vt:lpstr>Slajd 72</vt:lpstr>
      <vt:lpstr>Slajd 73</vt:lpstr>
      <vt:lpstr>Slajd 74</vt:lpstr>
      <vt:lpstr>Slajd 75</vt:lpstr>
      <vt:lpstr>Slajd 76</vt:lpstr>
      <vt:lpstr>Slajd 77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Szkolenie członków obwodowych komisji wyborczych</dc:title>
  <dc:creator>Wojciech Kalinowski</dc:creator>
  <cp:lastModifiedBy>Iwona</cp:lastModifiedBy>
  <cp:revision>104</cp:revision>
  <dcterms:created xsi:type="dcterms:W3CDTF">2020-06-12T09:53:44Z</dcterms:created>
  <dcterms:modified xsi:type="dcterms:W3CDTF">2020-06-19T11:00:06Z</dcterms:modified>
</cp:coreProperties>
</file>